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8" r:id="rId5"/>
    <p:sldMasterId id="2147483740" r:id="rId6"/>
  </p:sldMasterIdLst>
  <p:notesMasterIdLst>
    <p:notesMasterId r:id="rId37"/>
  </p:notesMasterIdLst>
  <p:handoutMasterIdLst>
    <p:handoutMasterId r:id="rId38"/>
  </p:handoutMasterIdLst>
  <p:sldIdLst>
    <p:sldId id="271" r:id="rId7"/>
    <p:sldId id="258" r:id="rId8"/>
    <p:sldId id="260" r:id="rId9"/>
    <p:sldId id="262" r:id="rId10"/>
    <p:sldId id="263" r:id="rId11"/>
    <p:sldId id="264" r:id="rId12"/>
    <p:sldId id="265" r:id="rId13"/>
    <p:sldId id="266" r:id="rId14"/>
    <p:sldId id="269" r:id="rId15"/>
    <p:sldId id="268" r:id="rId16"/>
    <p:sldId id="261" r:id="rId17"/>
    <p:sldId id="297" r:id="rId18"/>
    <p:sldId id="298" r:id="rId19"/>
    <p:sldId id="299" r:id="rId20"/>
    <p:sldId id="300" r:id="rId21"/>
    <p:sldId id="301" r:id="rId22"/>
    <p:sldId id="302" r:id="rId23"/>
    <p:sldId id="303" r:id="rId24"/>
    <p:sldId id="283" r:id="rId25"/>
    <p:sldId id="284" r:id="rId26"/>
    <p:sldId id="304" r:id="rId27"/>
    <p:sldId id="305" r:id="rId28"/>
    <p:sldId id="306" r:id="rId29"/>
    <p:sldId id="307" r:id="rId30"/>
    <p:sldId id="308" r:id="rId31"/>
    <p:sldId id="309" r:id="rId32"/>
    <p:sldId id="310" r:id="rId33"/>
    <p:sldId id="311" r:id="rId34"/>
    <p:sldId id="312" r:id="rId35"/>
    <p:sldId id="259"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4344" userDrawn="1">
          <p15:clr>
            <a:srgbClr val="A4A3A4"/>
          </p15:clr>
        </p15:guide>
        <p15:guide id="3" pos="5664" userDrawn="1">
          <p15:clr>
            <a:srgbClr val="A4A3A4"/>
          </p15:clr>
        </p15:guide>
        <p15:guide id="4" pos="515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5" autoAdjust="0"/>
    <p:restoredTop sz="92127" autoAdjust="0"/>
  </p:normalViewPr>
  <p:slideViewPr>
    <p:cSldViewPr snapToGrid="0">
      <p:cViewPr varScale="1">
        <p:scale>
          <a:sx n="116" d="100"/>
          <a:sy n="116" d="100"/>
        </p:scale>
        <p:origin x="252" y="108"/>
      </p:cViewPr>
      <p:guideLst>
        <p:guide orient="horz" pos="1008"/>
        <p:guide pos="4344"/>
        <p:guide pos="5664"/>
        <p:guide pos="5154"/>
      </p:guideLst>
    </p:cSldViewPr>
  </p:slideViewPr>
  <p:notesTextViewPr>
    <p:cViewPr>
      <p:scale>
        <a:sx n="3" d="2"/>
        <a:sy n="3" d="2"/>
      </p:scale>
      <p:origin x="0" y="0"/>
    </p:cViewPr>
  </p:notesTextViewPr>
  <p:notesViewPr>
    <p:cSldViewPr snapToGrid="0" showGuides="1">
      <p:cViewPr varScale="1">
        <p:scale>
          <a:sx n="79" d="100"/>
          <a:sy n="79" d="100"/>
        </p:scale>
        <p:origin x="3369"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0A3C74-5C6E-63D0-C1EE-3204AEB5B4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633B483-B2AD-865C-5324-2C1D71EFB9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FFF989-9EBC-4879-8AFE-956E70B16B51}" type="datetimeFigureOut">
              <a:rPr lang="en-US"/>
              <a:t>10/28/2023</a:t>
            </a:fld>
            <a:endParaRPr/>
          </a:p>
        </p:txBody>
      </p:sp>
      <p:sp>
        <p:nvSpPr>
          <p:cNvPr id="4" name="Footer Placeholder 3">
            <a:extLst>
              <a:ext uri="{FF2B5EF4-FFF2-40B4-BE49-F238E27FC236}">
                <a16:creationId xmlns:a16="http://schemas.microsoft.com/office/drawing/2014/main" id="{6B3E0CDB-A319-478A-675F-D0373C41E7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a:extLst>
              <a:ext uri="{FF2B5EF4-FFF2-40B4-BE49-F238E27FC236}">
                <a16:creationId xmlns:a16="http://schemas.microsoft.com/office/drawing/2014/main" id="{5B3EB402-A3BD-1D95-5742-4AD3B223CE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0A0B88-A09C-4E2D-9E74-52C2DA4CAB98}" type="slidenum">
              <a:rPr/>
              <a:t>‹#›</a:t>
            </a:fld>
            <a:endParaRPr/>
          </a:p>
        </p:txBody>
      </p:sp>
    </p:spTree>
    <p:extLst>
      <p:ext uri="{BB962C8B-B14F-4D97-AF65-F5344CB8AC3E}">
        <p14:creationId xmlns:p14="http://schemas.microsoft.com/office/powerpoint/2010/main" val="125098948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p15:clr>
            <a:srgbClr val="F26B43"/>
          </p15:clr>
        </p15:guide>
        <p15:guide id="2" pos="2160">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7C140-8D2C-4268-9626-9747BB3EABA2}" type="datetimeFigureOut">
              <a:rPr lang="en-US"/>
              <a:t>10/28/2023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AA79B-D4FC-43E8-A918-F74128B520BD}" type="slidenum">
              <a:rPr/>
              <a:t>‹#›</a:t>
            </a:fld>
            <a:endParaRPr/>
          </a:p>
        </p:txBody>
      </p:sp>
    </p:spTree>
    <p:extLst>
      <p:ext uri="{BB962C8B-B14F-4D97-AF65-F5344CB8AC3E}">
        <p14:creationId xmlns:p14="http://schemas.microsoft.com/office/powerpoint/2010/main" val="259531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Control documentation includes the model change request, documentation of the improvement and how it was validated</a:t>
            </a:r>
          </a:p>
          <a:p>
            <a:r>
              <a:rPr lang="en-US" dirty="0"/>
              <a:t>Process document includes limits and thresholds – for verification and additional review</a:t>
            </a:r>
          </a:p>
        </p:txBody>
      </p:sp>
      <p:sp>
        <p:nvSpPr>
          <p:cNvPr id="4" name="Slide Number Placeholder 3"/>
          <p:cNvSpPr>
            <a:spLocks noGrp="1"/>
          </p:cNvSpPr>
          <p:nvPr>
            <p:ph type="sldNum" sz="quarter" idx="5"/>
          </p:nvPr>
        </p:nvSpPr>
        <p:spPr/>
        <p:txBody>
          <a:bodyPr/>
          <a:lstStyle/>
          <a:p>
            <a:fld id="{F57AA79B-D4FC-43E8-A918-F74128B520BD}" type="slidenum">
              <a:rPr lang="en-US" smtClean="0"/>
              <a:t>10</a:t>
            </a:fld>
            <a:endParaRPr lang="en-US"/>
          </a:p>
        </p:txBody>
      </p:sp>
    </p:spTree>
    <p:extLst>
      <p:ext uri="{BB962C8B-B14F-4D97-AF65-F5344CB8AC3E}">
        <p14:creationId xmlns:p14="http://schemas.microsoft.com/office/powerpoint/2010/main" val="2628144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piece of the sentence is the essence of the definition. This leads to the three components of a model.</a:t>
            </a:r>
          </a:p>
        </p:txBody>
      </p:sp>
      <p:sp>
        <p:nvSpPr>
          <p:cNvPr id="4" name="Slide Number Placeholder 3"/>
          <p:cNvSpPr>
            <a:spLocks noGrp="1"/>
          </p:cNvSpPr>
          <p:nvPr>
            <p:ph type="sldNum" sz="quarter" idx="5"/>
          </p:nvPr>
        </p:nvSpPr>
        <p:spPr/>
        <p:txBody>
          <a:bodyPr/>
          <a:lstStyle/>
          <a:p>
            <a:pPr marL="0" marR="0" lvl="0" indent="0" algn="r" defTabSz="1088333" rtl="0" eaLnBrk="1" fontAlgn="auto" latinLnBrk="0" hangingPunct="1">
              <a:lnSpc>
                <a:spcPct val="100000"/>
              </a:lnSpc>
              <a:spcBef>
                <a:spcPts val="0"/>
              </a:spcBef>
              <a:spcAft>
                <a:spcPts val="0"/>
              </a:spcAft>
              <a:buClrTx/>
              <a:buSzTx/>
              <a:buFontTx/>
              <a:buNone/>
              <a:tabLst/>
              <a:defRPr/>
            </a:pPr>
            <a:fld id="{6F740980-25A4-4896-BDE4-3BB2753A65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333"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28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9944"/>
                </a:solidFill>
                <a:effectLst/>
                <a:latin typeface="Verdana" panose="020B0604030504040204" pitchFamily="34" charset="0"/>
              </a:rPr>
              <a:t>- </a:t>
            </a:r>
            <a:r>
              <a:rPr lang="en-US" b="0" i="0" dirty="0">
                <a:solidFill>
                  <a:srgbClr val="009944"/>
                </a:solidFill>
                <a:effectLst/>
                <a:latin typeface="Verdana" panose="020B0604030504040204" pitchFamily="34" charset="0"/>
              </a:rPr>
              <a:t>Circulative process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088333" rtl="0" eaLnBrk="1" fontAlgn="auto" latinLnBrk="0" hangingPunct="1">
              <a:lnSpc>
                <a:spcPct val="100000"/>
              </a:lnSpc>
              <a:spcBef>
                <a:spcPts val="0"/>
              </a:spcBef>
              <a:spcAft>
                <a:spcPts val="0"/>
              </a:spcAft>
              <a:buClrTx/>
              <a:buSzTx/>
              <a:buFontTx/>
              <a:buNone/>
              <a:tabLst/>
              <a:defRPr/>
            </a:pPr>
            <a:fld id="{6F740980-25A4-4896-BDE4-3BB2753A65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333"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46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88333" rtl="0" eaLnBrk="1" fontAlgn="auto" latinLnBrk="0" hangingPunct="1">
              <a:lnSpc>
                <a:spcPct val="100000"/>
              </a:lnSpc>
              <a:spcBef>
                <a:spcPts val="0"/>
              </a:spcBef>
              <a:spcAft>
                <a:spcPts val="0"/>
              </a:spcAft>
              <a:buClrTx/>
              <a:buSzTx/>
              <a:buFontTx/>
              <a:buNone/>
              <a:tabLst/>
              <a:defRPr/>
            </a:pPr>
            <a:fld id="{6F740980-25A4-4896-BDE4-3BB2753A65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333"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644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88333" rtl="0" eaLnBrk="1" fontAlgn="auto" latinLnBrk="0" hangingPunct="1">
              <a:lnSpc>
                <a:spcPct val="100000"/>
              </a:lnSpc>
              <a:spcBef>
                <a:spcPts val="0"/>
              </a:spcBef>
              <a:spcAft>
                <a:spcPts val="0"/>
              </a:spcAft>
              <a:buClrTx/>
              <a:buSzTx/>
              <a:buFontTx/>
              <a:buNone/>
              <a:tabLst/>
              <a:defRPr/>
            </a:pPr>
            <a:fld id="{6F740980-25A4-4896-BDE4-3BB2753A65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333"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201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Artificial intelligence is </a:t>
            </a:r>
            <a:r>
              <a:rPr lang="en-US" b="0" i="0" dirty="0">
                <a:solidFill>
                  <a:srgbClr val="040C28"/>
                </a:solidFill>
                <a:effectLst/>
                <a:latin typeface="Google Sans"/>
              </a:rPr>
              <a:t>the simulation of human intelligence processes by computer systems.</a:t>
            </a:r>
          </a:p>
          <a:p>
            <a:endParaRPr lang="en-US" sz="1200" b="0" i="0" dirty="0">
              <a:solidFill>
                <a:srgbClr val="040C28"/>
              </a:solidFill>
              <a:effectLst/>
              <a:latin typeface="Google Sans"/>
              <a:ea typeface="Calibri" panose="020F0502020204030204" pitchFamily="34" charset="0"/>
              <a:cs typeface="Arial" panose="020B0604020202020204" pitchFamily="34" charset="0"/>
            </a:endParaRPr>
          </a:p>
          <a:p>
            <a:r>
              <a:rPr lang="en-US" b="0" i="0" dirty="0">
                <a:solidFill>
                  <a:srgbClr val="040C28"/>
                </a:solidFill>
                <a:effectLst/>
                <a:latin typeface="Google Sans"/>
              </a:rPr>
              <a:t>Machine learning is a subset of artificial intelligence</a:t>
            </a:r>
            <a:r>
              <a:rPr lang="en-US" b="0" i="0" dirty="0">
                <a:solidFill>
                  <a:srgbClr val="474747"/>
                </a:solidFill>
                <a:effectLst/>
                <a:latin typeface="Google Sans"/>
              </a:rPr>
              <a:t> that automatically enables a machine or system to learn and improve from experience. Instead of explicit programming, machine learning uses algorithms to analyze large amounts of data, learn from the insights, and then make informed decisions.</a:t>
            </a:r>
          </a:p>
          <a:p>
            <a:endParaRPr lang="en-US" sz="1200" b="0" i="0" dirty="0">
              <a:solidFill>
                <a:srgbClr val="474747"/>
              </a:solidFill>
              <a:effectLst/>
              <a:latin typeface="Google Sans"/>
              <a:ea typeface="Calibri" panose="020F0502020204030204" pitchFamily="34" charset="0"/>
              <a:cs typeface="Arial" panose="020B0604020202020204" pitchFamily="34" charset="0"/>
            </a:endParaRP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088333" rtl="0" eaLnBrk="1" fontAlgn="auto" latinLnBrk="0" hangingPunct="1">
              <a:lnSpc>
                <a:spcPct val="100000"/>
              </a:lnSpc>
              <a:spcBef>
                <a:spcPts val="0"/>
              </a:spcBef>
              <a:spcAft>
                <a:spcPts val="0"/>
              </a:spcAft>
              <a:buClrTx/>
              <a:buSzTx/>
              <a:buFontTx/>
              <a:buNone/>
              <a:tabLst/>
              <a:defRPr/>
            </a:pPr>
            <a:fld id="{6F740980-25A4-4896-BDE4-3BB2753A65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333"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532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1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4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2.xml"/><Relationship Id="rId1" Type="http://schemas.openxmlformats.org/officeDocument/2006/relationships/tags" Target="../tags/tag44.xml"/><Relationship Id="rId6" Type="http://schemas.openxmlformats.org/officeDocument/2006/relationships/image" Target="../media/image22.svg"/><Relationship Id="rId5" Type="http://schemas.openxmlformats.org/officeDocument/2006/relationships/image" Target="../media/image21.png"/><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26.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16.sv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5.png"/><Relationship Id="rId5" Type="http://schemas.openxmlformats.org/officeDocument/2006/relationships/slideMaster" Target="../slideMasters/slideMaster2.xml"/><Relationship Id="rId4" Type="http://schemas.openxmlformats.org/officeDocument/2006/relationships/tags" Target="../tags/tag5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53.xml"/><Relationship Id="rId4" Type="http://schemas.openxmlformats.org/officeDocument/2006/relationships/image" Target="../media/image16.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5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3.xml"/><Relationship Id="rId1" Type="http://schemas.openxmlformats.org/officeDocument/2006/relationships/tags" Target="../tags/tag55.xml"/><Relationship Id="rId6" Type="http://schemas.openxmlformats.org/officeDocument/2006/relationships/image" Target="../media/image22.svg"/><Relationship Id="rId5" Type="http://schemas.openxmlformats.org/officeDocument/2006/relationships/image" Target="../media/image21.png"/><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3.xml"/><Relationship Id="rId1" Type="http://schemas.openxmlformats.org/officeDocument/2006/relationships/tags" Target="../tags/tag5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58.xml"/><Relationship Id="rId4" Type="http://schemas.openxmlformats.org/officeDocument/2006/relationships/image" Target="../media/image26.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6.sv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5.png"/><Relationship Id="rId5" Type="http://schemas.openxmlformats.org/officeDocument/2006/relationships/slideMaster" Target="../slideMasters/slideMaster3.xml"/><Relationship Id="rId4" Type="http://schemas.openxmlformats.org/officeDocument/2006/relationships/tags" Target="../tags/tag6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B441FA27-C2CF-16EC-D985-F1ABC0FBCB78}"/>
              </a:ext>
            </a:extLst>
          </p:cNvPr>
          <p:cNvSpPr/>
          <p:nvPr userDrawn="1">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rgbClr val="AECFE6"/>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4BB6E70D-8A27-E654-1D38-4DDB2B121441}"/>
              </a:ext>
            </a:extLst>
          </p:cNvPr>
          <p:cNvSpPr>
            <a:spLocks noGrp="1"/>
          </p:cNvSpPr>
          <p:nvPr>
            <p:ph type="ctrTitle" hasCustomPrompt="1"/>
          </p:nvPr>
        </p:nvSpPr>
        <p:spPr>
          <a:xfrm>
            <a:off x="952262" y="959582"/>
            <a:ext cx="4315063" cy="1478818"/>
          </a:xfrm>
        </p:spPr>
        <p:txBody>
          <a:bodyPr anchor="t"/>
          <a:lstStyle>
            <a:lvl1pPr algn="l">
              <a:defRPr sz="4000">
                <a:solidFill>
                  <a:schemeClr val="tx2"/>
                </a:solidFill>
              </a:defRPr>
            </a:lvl1pPr>
          </a:lstStyle>
          <a:p>
            <a:r>
              <a:rPr lang="en-US" dirty="0"/>
              <a:t>Presentation title in sentence case</a:t>
            </a:r>
            <a:endParaRPr dirty="0"/>
          </a:p>
        </p:txBody>
      </p:sp>
      <p:sp>
        <p:nvSpPr>
          <p:cNvPr id="3" name="Subtitle 2">
            <a:extLst>
              <a:ext uri="{FF2B5EF4-FFF2-40B4-BE49-F238E27FC236}">
                <a16:creationId xmlns:a16="http://schemas.microsoft.com/office/drawing/2014/main" id="{7B0CDDC0-A8C7-B067-CAAC-BB378AF87966}"/>
              </a:ext>
            </a:extLst>
          </p:cNvPr>
          <p:cNvSpPr>
            <a:spLocks noGrp="1"/>
          </p:cNvSpPr>
          <p:nvPr>
            <p:ph type="subTitle" idx="1" hasCustomPrompt="1"/>
          </p:nvPr>
        </p:nvSpPr>
        <p:spPr>
          <a:xfrm>
            <a:off x="952262" y="2442238"/>
            <a:ext cx="4315063" cy="378859"/>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dirty="0"/>
              <a:t>Optional </a:t>
            </a:r>
            <a:r>
              <a:rPr lang="en-US" dirty="0"/>
              <a:t>subtitle, use sentence case</a:t>
            </a:r>
            <a:endParaRPr dirty="0"/>
          </a:p>
        </p:txBody>
      </p:sp>
      <p:sp>
        <p:nvSpPr>
          <p:cNvPr id="8" name="Text Placeholder 15">
            <a:extLst>
              <a:ext uri="{FF2B5EF4-FFF2-40B4-BE49-F238E27FC236}">
                <a16:creationId xmlns:a16="http://schemas.microsoft.com/office/drawing/2014/main" id="{AAFFB82B-6DCD-A13A-48AD-AD54B8860765}"/>
              </a:ext>
            </a:extLst>
          </p:cNvPr>
          <p:cNvSpPr>
            <a:spLocks noGrp="1"/>
          </p:cNvSpPr>
          <p:nvPr>
            <p:ph type="body" sz="quarter" idx="13" hasCustomPrompt="1"/>
          </p:nvPr>
        </p:nvSpPr>
        <p:spPr>
          <a:xfrm>
            <a:off x="952263" y="3415779"/>
            <a:ext cx="4315062"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9" name="Text Placeholder 15">
            <a:extLst>
              <a:ext uri="{FF2B5EF4-FFF2-40B4-BE49-F238E27FC236}">
                <a16:creationId xmlns:a16="http://schemas.microsoft.com/office/drawing/2014/main" id="{697CB211-FC8B-7C00-CF6F-6B918CA4E852}"/>
              </a:ext>
            </a:extLst>
          </p:cNvPr>
          <p:cNvSpPr>
            <a:spLocks noGrp="1"/>
          </p:cNvSpPr>
          <p:nvPr>
            <p:ph type="body" sz="quarter" idx="14" hasCustomPrompt="1"/>
          </p:nvPr>
        </p:nvSpPr>
        <p:spPr>
          <a:xfrm>
            <a:off x="952263" y="4089278"/>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11" name="Text Placeholder 15">
            <a:extLst>
              <a:ext uri="{FF2B5EF4-FFF2-40B4-BE49-F238E27FC236}">
                <a16:creationId xmlns:a16="http://schemas.microsoft.com/office/drawing/2014/main" id="{25BEE0CE-9974-F9C1-C1C1-BAC11DD96ACA}"/>
              </a:ext>
            </a:extLst>
          </p:cNvPr>
          <p:cNvSpPr>
            <a:spLocks noGrp="1"/>
          </p:cNvSpPr>
          <p:nvPr>
            <p:ph type="body" sz="quarter" idx="15" hasCustomPrompt="1"/>
          </p:nvPr>
        </p:nvSpPr>
        <p:spPr>
          <a:xfrm>
            <a:off x="952263" y="5035391"/>
            <a:ext cx="4315062" cy="176372"/>
          </a:xfrm>
        </p:spPr>
        <p:txBody>
          <a:bodyPr/>
          <a:lstStyle>
            <a:lvl1pPr marL="0" indent="0">
              <a:spcBef>
                <a:spcPts val="0"/>
              </a:spcBef>
              <a:buFont typeface="Arial" panose="020B0604020202020204" pitchFamily="34" charset="0"/>
              <a:buChar char="​"/>
              <a:defRPr sz="1050" b="0"/>
            </a:lvl1pPr>
            <a:lvl2pPr marL="0" indent="0">
              <a:spcBef>
                <a:spcPts val="0"/>
              </a:spcBef>
              <a:buFont typeface="Arial" panose="020B0604020202020204" pitchFamily="34" charset="0"/>
              <a:buChar char="​"/>
              <a:defRPr sz="105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Optional date (MM.DD.YYYY)</a:t>
            </a:r>
          </a:p>
          <a:p>
            <a:pPr lvl="1"/>
            <a:r>
              <a:t>Second level</a:t>
            </a:r>
          </a:p>
        </p:txBody>
      </p:sp>
    </p:spTree>
    <p:extLst>
      <p:ext uri="{BB962C8B-B14F-4D97-AF65-F5344CB8AC3E}">
        <p14:creationId xmlns:p14="http://schemas.microsoft.com/office/powerpoint/2010/main" val="137441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Breaker or Statement 4">
    <p:bg>
      <p:bgPr>
        <a:solidFill>
          <a:srgbClr val="AECFE6"/>
        </a:solidFill>
        <a:effectLst/>
      </p:bgPr>
    </p:bg>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B2DDEA8F-C1E9-DBE3-207D-0D13F409A15C}"/>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7ADD80A1-3E1A-1DD0-9C94-4B0E591D3401}"/>
              </a:ext>
            </a:extLst>
          </p:cNvPr>
          <p:cNvSpPr>
            <a:spLocks noGrp="1"/>
          </p:cNvSpPr>
          <p:nvPr>
            <p:ph type="sldNum" sz="quarter" idx="12"/>
          </p:nvPr>
        </p:nvSpPr>
        <p:spPr/>
        <p:txBody>
          <a:bodyPr/>
          <a:lstStyle>
            <a:lvl1pPr>
              <a:defRPr>
                <a:solidFill>
                  <a:srgbClr val="AECFE6"/>
                </a:solidFill>
              </a:defRPr>
            </a:lvl1pPr>
          </a:lstStyle>
          <a:p>
            <a:fld id="{A7D4F30D-40DB-4D14-92A8-71EC94CA5371}" type="slidenum">
              <a:rPr/>
              <a:pPr/>
              <a:t>‹#›</a:t>
            </a:fld>
            <a:endParaRPr/>
          </a:p>
        </p:txBody>
      </p:sp>
      <p:sp>
        <p:nvSpPr>
          <p:cNvPr id="7" name="Date Placeholder 6">
            <a:extLst>
              <a:ext uri="{FF2B5EF4-FFF2-40B4-BE49-F238E27FC236}">
                <a16:creationId xmlns:a16="http://schemas.microsoft.com/office/drawing/2014/main" id="{B2D6C699-1489-D612-FA05-338BF2D72910}"/>
              </a:ext>
            </a:extLst>
          </p:cNvPr>
          <p:cNvSpPr>
            <a:spLocks noGrp="1"/>
          </p:cNvSpPr>
          <p:nvPr>
            <p:ph type="dt" sz="half" idx="10"/>
          </p:nvPr>
        </p:nvSpPr>
        <p:spPr/>
        <p:txBody>
          <a:bodyPr/>
          <a:lstStyle>
            <a:lvl1pPr>
              <a:defRPr>
                <a:solidFill>
                  <a:srgbClr val="AECFE6"/>
                </a:solidFill>
              </a:defRPr>
            </a:lvl1pPr>
          </a:lstStyle>
          <a:p>
            <a:fld id="{63E54147-AA48-483C-8CCA-2FF1E79EC094}" type="datetime1">
              <a:rPr lang="en-US" smtClean="0"/>
              <a:t>10/28/2023</a:t>
            </a:fld>
            <a:endParaRPr/>
          </a:p>
        </p:txBody>
      </p:sp>
      <p:sp>
        <p:nvSpPr>
          <p:cNvPr id="8" name="Footer Placeholder 7">
            <a:extLst>
              <a:ext uri="{FF2B5EF4-FFF2-40B4-BE49-F238E27FC236}">
                <a16:creationId xmlns:a16="http://schemas.microsoft.com/office/drawing/2014/main" id="{005759B8-6727-923A-DA4F-0126C3F7244B}"/>
              </a:ext>
            </a:extLst>
          </p:cNvPr>
          <p:cNvSpPr>
            <a:spLocks noGrp="1"/>
          </p:cNvSpPr>
          <p:nvPr>
            <p:ph type="ftr" sz="quarter" idx="11"/>
          </p:nvPr>
        </p:nvSpPr>
        <p:spPr/>
        <p:txBody>
          <a:bodyPr/>
          <a:lstStyle>
            <a:lvl1pPr>
              <a:defRPr>
                <a:solidFill>
                  <a:srgbClr val="AECFE6"/>
                </a:solidFill>
              </a:defRPr>
            </a:lvl1pPr>
          </a:lstStyle>
          <a:p>
            <a:endParaRPr/>
          </a:p>
        </p:txBody>
      </p:sp>
      <p:sp>
        <p:nvSpPr>
          <p:cNvPr id="2" name="Title 1">
            <a:extLst>
              <a:ext uri="{FF2B5EF4-FFF2-40B4-BE49-F238E27FC236}">
                <a16:creationId xmlns:a16="http://schemas.microsoft.com/office/drawing/2014/main" id="{FFE385B4-7D3E-0877-37EB-697A1CCAC2B2}"/>
              </a:ext>
            </a:extLst>
          </p:cNvPr>
          <p:cNvSpPr>
            <a:spLocks noGrp="1"/>
          </p:cNvSpPr>
          <p:nvPr>
            <p:ph type="title" hasCustomPrompt="1"/>
          </p:nvPr>
        </p:nvSpPr>
        <p:spPr>
          <a:xfrm>
            <a:off x="458724" y="2931133"/>
            <a:ext cx="11274552" cy="995733"/>
          </a:xfrm>
        </p:spPr>
        <p:txBody>
          <a:bodyPr anchor="ctr"/>
          <a:lstStyle>
            <a:lvl1pPr algn="ctr">
              <a:spcBef>
                <a:spcPts val="0"/>
              </a:spcBef>
              <a:defRPr sz="3600">
                <a:solidFill>
                  <a:schemeClr val="tx1"/>
                </a:solidFill>
              </a:defRPr>
            </a:lvl1pPr>
          </a:lstStyle>
          <a:p>
            <a:r>
              <a:rPr dirty="0"/>
              <a:t>Divider topic or statement text</a:t>
            </a:r>
            <a:r>
              <a:rPr lang="en-US" dirty="0"/>
              <a:t>, </a:t>
            </a:r>
            <a:br>
              <a:rPr lang="en-US" dirty="0"/>
            </a:br>
            <a:r>
              <a:rPr lang="en-US" dirty="0"/>
              <a:t>use sentence case</a:t>
            </a:r>
            <a:endParaRPr dirty="0"/>
          </a:p>
        </p:txBody>
      </p:sp>
      <p:sp>
        <p:nvSpPr>
          <p:cNvPr id="3" name="Text Placeholder 2">
            <a:extLst>
              <a:ext uri="{FF2B5EF4-FFF2-40B4-BE49-F238E27FC236}">
                <a16:creationId xmlns:a16="http://schemas.microsoft.com/office/drawing/2014/main" id="{49BE226D-D9B1-F364-2BEE-7A29E5B04D8F}"/>
              </a:ext>
            </a:extLst>
          </p:cNvPr>
          <p:cNvSpPr>
            <a:spLocks noGrp="1"/>
          </p:cNvSpPr>
          <p:nvPr>
            <p:ph type="body" idx="1" hasCustomPrompt="1"/>
          </p:nvPr>
        </p:nvSpPr>
        <p:spPr>
          <a:xfrm>
            <a:off x="458724" y="4022725"/>
            <a:ext cx="11274552" cy="995733"/>
          </a:xfrm>
        </p:spPr>
        <p:txBody>
          <a:bodyPr/>
          <a:lstStyle>
            <a:lvl1pPr marL="0" indent="0" algn="ctr">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dirty="0"/>
              <a:t>Optional subtitle</a:t>
            </a:r>
            <a:r>
              <a:rPr lang="en-US" dirty="0"/>
              <a:t>, use sentence case</a:t>
            </a:r>
            <a:endParaRPr dirty="0"/>
          </a:p>
        </p:txBody>
      </p:sp>
    </p:spTree>
    <p:extLst>
      <p:ext uri="{BB962C8B-B14F-4D97-AF65-F5344CB8AC3E}">
        <p14:creationId xmlns:p14="http://schemas.microsoft.com/office/powerpoint/2010/main" val="2268201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Breaker or Statement 5">
    <p:bg>
      <p:bgPr>
        <a:solidFill>
          <a:srgbClr val="E8E5E3"/>
        </a:solidFill>
        <a:effectLst/>
      </p:bgPr>
    </p:bg>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13C171B4-7730-E319-7619-DA271142001E}"/>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7ADD80A1-3E1A-1DD0-9C94-4B0E591D3401}"/>
              </a:ext>
            </a:extLst>
          </p:cNvPr>
          <p:cNvSpPr>
            <a:spLocks noGrp="1"/>
          </p:cNvSpPr>
          <p:nvPr>
            <p:ph type="sldNum" sz="quarter" idx="12"/>
          </p:nvPr>
        </p:nvSpPr>
        <p:spPr/>
        <p:txBody>
          <a:bodyPr/>
          <a:lstStyle>
            <a:lvl1pPr>
              <a:defRPr>
                <a:solidFill>
                  <a:srgbClr val="E8E5E3"/>
                </a:solidFill>
              </a:defRPr>
            </a:lvl1pPr>
          </a:lstStyle>
          <a:p>
            <a:fld id="{A7D4F30D-40DB-4D14-92A8-71EC94CA5371}" type="slidenum">
              <a:rPr/>
              <a:pPr/>
              <a:t>‹#›</a:t>
            </a:fld>
            <a:endParaRPr/>
          </a:p>
        </p:txBody>
      </p:sp>
      <p:sp>
        <p:nvSpPr>
          <p:cNvPr id="7" name="Date Placeholder 6">
            <a:extLst>
              <a:ext uri="{FF2B5EF4-FFF2-40B4-BE49-F238E27FC236}">
                <a16:creationId xmlns:a16="http://schemas.microsoft.com/office/drawing/2014/main" id="{B2D6C699-1489-D612-FA05-338BF2D72910}"/>
              </a:ext>
            </a:extLst>
          </p:cNvPr>
          <p:cNvSpPr>
            <a:spLocks noGrp="1"/>
          </p:cNvSpPr>
          <p:nvPr>
            <p:ph type="dt" sz="half" idx="10"/>
          </p:nvPr>
        </p:nvSpPr>
        <p:spPr/>
        <p:txBody>
          <a:bodyPr/>
          <a:lstStyle>
            <a:lvl1pPr>
              <a:defRPr>
                <a:solidFill>
                  <a:srgbClr val="E8E5E3"/>
                </a:solidFill>
              </a:defRPr>
            </a:lvl1pPr>
          </a:lstStyle>
          <a:p>
            <a:fld id="{916C8AEF-B57B-41AB-9863-B0B9D038FA7C}" type="datetime1">
              <a:rPr lang="en-US" smtClean="0"/>
              <a:t>10/28/2023</a:t>
            </a:fld>
            <a:endParaRPr/>
          </a:p>
        </p:txBody>
      </p:sp>
      <p:sp>
        <p:nvSpPr>
          <p:cNvPr id="8" name="Footer Placeholder 7">
            <a:extLst>
              <a:ext uri="{FF2B5EF4-FFF2-40B4-BE49-F238E27FC236}">
                <a16:creationId xmlns:a16="http://schemas.microsoft.com/office/drawing/2014/main" id="{005759B8-6727-923A-DA4F-0126C3F7244B}"/>
              </a:ext>
            </a:extLst>
          </p:cNvPr>
          <p:cNvSpPr>
            <a:spLocks noGrp="1"/>
          </p:cNvSpPr>
          <p:nvPr>
            <p:ph type="ftr" sz="quarter" idx="11"/>
          </p:nvPr>
        </p:nvSpPr>
        <p:spPr/>
        <p:txBody>
          <a:bodyPr/>
          <a:lstStyle>
            <a:lvl1pPr>
              <a:defRPr>
                <a:solidFill>
                  <a:srgbClr val="E8E5E3"/>
                </a:solidFill>
              </a:defRPr>
            </a:lvl1pPr>
          </a:lstStyle>
          <a:p>
            <a:endParaRPr/>
          </a:p>
        </p:txBody>
      </p:sp>
      <p:sp>
        <p:nvSpPr>
          <p:cNvPr id="2" name="Title 1">
            <a:extLst>
              <a:ext uri="{FF2B5EF4-FFF2-40B4-BE49-F238E27FC236}">
                <a16:creationId xmlns:a16="http://schemas.microsoft.com/office/drawing/2014/main" id="{FFE385B4-7D3E-0877-37EB-697A1CCAC2B2}"/>
              </a:ext>
            </a:extLst>
          </p:cNvPr>
          <p:cNvSpPr>
            <a:spLocks noGrp="1"/>
          </p:cNvSpPr>
          <p:nvPr>
            <p:ph type="title" hasCustomPrompt="1"/>
          </p:nvPr>
        </p:nvSpPr>
        <p:spPr>
          <a:xfrm>
            <a:off x="458724" y="2931133"/>
            <a:ext cx="11274552" cy="995733"/>
          </a:xfrm>
        </p:spPr>
        <p:txBody>
          <a:bodyPr anchor="ctr"/>
          <a:lstStyle>
            <a:lvl1pPr algn="ctr">
              <a:spcBef>
                <a:spcPts val="0"/>
              </a:spcBef>
              <a:defRPr sz="3600">
                <a:solidFill>
                  <a:schemeClr val="tx1"/>
                </a:solidFill>
              </a:defRPr>
            </a:lvl1pPr>
          </a:lstStyle>
          <a:p>
            <a:r>
              <a:rPr dirty="0"/>
              <a:t>Divider topic or statement text</a:t>
            </a:r>
            <a:r>
              <a:rPr lang="en-US" dirty="0"/>
              <a:t>, </a:t>
            </a:r>
            <a:br>
              <a:rPr lang="en-US" dirty="0"/>
            </a:br>
            <a:r>
              <a:rPr lang="en-US" dirty="0"/>
              <a:t>use sentence case</a:t>
            </a:r>
            <a:endParaRPr dirty="0"/>
          </a:p>
        </p:txBody>
      </p:sp>
      <p:sp>
        <p:nvSpPr>
          <p:cNvPr id="3" name="Text Placeholder 2">
            <a:extLst>
              <a:ext uri="{FF2B5EF4-FFF2-40B4-BE49-F238E27FC236}">
                <a16:creationId xmlns:a16="http://schemas.microsoft.com/office/drawing/2014/main" id="{49BE226D-D9B1-F364-2BEE-7A29E5B04D8F}"/>
              </a:ext>
            </a:extLst>
          </p:cNvPr>
          <p:cNvSpPr>
            <a:spLocks noGrp="1"/>
          </p:cNvSpPr>
          <p:nvPr>
            <p:ph type="body" idx="1" hasCustomPrompt="1"/>
          </p:nvPr>
        </p:nvSpPr>
        <p:spPr>
          <a:xfrm>
            <a:off x="458724" y="4022725"/>
            <a:ext cx="11274552" cy="995733"/>
          </a:xfrm>
        </p:spPr>
        <p:txBody>
          <a:bodyPr/>
          <a:lstStyle>
            <a:lvl1pPr marL="0" indent="0" algn="ctr">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dirty="0"/>
              <a:t>Optional subtitle</a:t>
            </a:r>
            <a:r>
              <a:rPr lang="en-US" dirty="0"/>
              <a:t>, use sentence case</a:t>
            </a:r>
            <a:endParaRPr dirty="0"/>
          </a:p>
        </p:txBody>
      </p:sp>
    </p:spTree>
    <p:extLst>
      <p:ext uri="{BB962C8B-B14F-4D97-AF65-F5344CB8AC3E}">
        <p14:creationId xmlns:p14="http://schemas.microsoft.com/office/powerpoint/2010/main" val="2213417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reaker or Statement 6">
    <p:bg>
      <p:bgPr>
        <a:solidFill>
          <a:srgbClr val="E8E5E3"/>
        </a:solidFill>
        <a:effectLst/>
      </p:bgPr>
    </p:bg>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F1E06FC4-989B-6B90-052C-1C7492C5076E}"/>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BB637CA6-0CB8-B09E-EC7E-FC7706762CA6}"/>
              </a:ext>
            </a:extLst>
          </p:cNvPr>
          <p:cNvSpPr>
            <a:spLocks noGrp="1"/>
          </p:cNvSpPr>
          <p:nvPr>
            <p:ph type="sldNum" sz="quarter" idx="13"/>
          </p:nvPr>
        </p:nvSpPr>
        <p:spPr bwMode="white">
          <a:xfrm>
            <a:off x="6629400" y="6355080"/>
            <a:ext cx="381001" cy="151613"/>
          </a:xfrm>
        </p:spPr>
        <p:txBody>
          <a:bodyPr/>
          <a:lstStyle>
            <a:lvl1pPr>
              <a:defRPr>
                <a:solidFill>
                  <a:srgbClr val="E8E5E3"/>
                </a:solidFill>
              </a:defRPr>
            </a:lvl1pPr>
          </a:lstStyle>
          <a:p>
            <a:fld id="{A7D4F30D-40DB-4D14-92A8-71EC94CA5371}" type="slidenum">
              <a:rPr/>
              <a:pPr/>
              <a:t>‹#›</a:t>
            </a:fld>
            <a:endParaRPr/>
          </a:p>
        </p:txBody>
      </p:sp>
      <p:sp>
        <p:nvSpPr>
          <p:cNvPr id="4" name="Date Placeholder 3">
            <a:extLst>
              <a:ext uri="{FF2B5EF4-FFF2-40B4-BE49-F238E27FC236}">
                <a16:creationId xmlns:a16="http://schemas.microsoft.com/office/drawing/2014/main" id="{EF51B5FA-740C-32B8-2C91-8141C6B20B73}"/>
              </a:ext>
            </a:extLst>
          </p:cNvPr>
          <p:cNvSpPr>
            <a:spLocks noGrp="1"/>
          </p:cNvSpPr>
          <p:nvPr>
            <p:ph type="dt" sz="half" idx="11"/>
          </p:nvPr>
        </p:nvSpPr>
        <p:spPr bwMode="white"/>
        <p:txBody>
          <a:bodyPr/>
          <a:lstStyle>
            <a:lvl1pPr>
              <a:defRPr>
                <a:solidFill>
                  <a:srgbClr val="E8E5E3"/>
                </a:solidFill>
              </a:defRPr>
            </a:lvl1pPr>
          </a:lstStyle>
          <a:p>
            <a:fld id="{1CCF8C95-78BE-4B17-AA6F-6E7EACE14894}" type="datetime1">
              <a:rPr lang="en-US" smtClean="0"/>
              <a:t>10/28/2023</a:t>
            </a:fld>
            <a:endParaRPr/>
          </a:p>
        </p:txBody>
      </p:sp>
      <p:sp>
        <p:nvSpPr>
          <p:cNvPr id="7" name="Footer Placeholder 6">
            <a:extLst>
              <a:ext uri="{FF2B5EF4-FFF2-40B4-BE49-F238E27FC236}">
                <a16:creationId xmlns:a16="http://schemas.microsoft.com/office/drawing/2014/main" id="{0678E3D8-DBDB-2953-9127-CF6B7178A548}"/>
              </a:ext>
            </a:extLst>
          </p:cNvPr>
          <p:cNvSpPr>
            <a:spLocks noGrp="1"/>
          </p:cNvSpPr>
          <p:nvPr>
            <p:ph type="ftr" sz="quarter" idx="12"/>
          </p:nvPr>
        </p:nvSpPr>
        <p:spPr bwMode="white">
          <a:xfrm>
            <a:off x="7010401" y="6355080"/>
            <a:ext cx="1554480" cy="151613"/>
          </a:xfrm>
        </p:spPr>
        <p:txBody>
          <a:bodyPr/>
          <a:lstStyle>
            <a:lvl1pPr>
              <a:defRPr>
                <a:solidFill>
                  <a:srgbClr val="E8E5E3"/>
                </a:solidFill>
              </a:defRPr>
            </a:lvl1pPr>
          </a:lstStyle>
          <a:p>
            <a:endParaRPr/>
          </a:p>
        </p:txBody>
      </p:sp>
      <p:sp>
        <p:nvSpPr>
          <p:cNvPr id="2" name="Title 1">
            <a:extLst>
              <a:ext uri="{FF2B5EF4-FFF2-40B4-BE49-F238E27FC236}">
                <a16:creationId xmlns:a16="http://schemas.microsoft.com/office/drawing/2014/main" id="{D0013726-F0FC-9768-7846-B0CAE799C131}"/>
              </a:ext>
            </a:extLst>
          </p:cNvPr>
          <p:cNvSpPr>
            <a:spLocks noGrp="1"/>
          </p:cNvSpPr>
          <p:nvPr>
            <p:ph type="title" hasCustomPrompt="1"/>
          </p:nvPr>
        </p:nvSpPr>
        <p:spPr>
          <a:xfrm>
            <a:off x="6629400" y="2743200"/>
            <a:ext cx="5245100" cy="2029869"/>
          </a:xfrm>
        </p:spPr>
        <p:txBody>
          <a:bodyPr anchor="t"/>
          <a:lstStyle>
            <a:lvl1pPr>
              <a:spcBef>
                <a:spcPts val="0"/>
              </a:spcBef>
              <a:defRPr sz="4000">
                <a:solidFill>
                  <a:schemeClr val="tx1"/>
                </a:solidFill>
              </a:defRPr>
            </a:lvl1pPr>
          </a:lstStyle>
          <a:p>
            <a:r>
              <a:rPr lang="en-US" dirty="0"/>
              <a:t>Topic text, use sentence case</a:t>
            </a:r>
            <a:endParaRPr dirty="0"/>
          </a:p>
        </p:txBody>
      </p:sp>
      <p:sp>
        <p:nvSpPr>
          <p:cNvPr id="3" name="Text Placeholder 2">
            <a:extLst>
              <a:ext uri="{FF2B5EF4-FFF2-40B4-BE49-F238E27FC236}">
                <a16:creationId xmlns:a16="http://schemas.microsoft.com/office/drawing/2014/main" id="{DEBA3777-F1DC-F1EC-E249-F518EB386189}"/>
              </a:ext>
            </a:extLst>
          </p:cNvPr>
          <p:cNvSpPr>
            <a:spLocks noGrp="1"/>
          </p:cNvSpPr>
          <p:nvPr>
            <p:ph type="body" idx="1" hasCustomPrompt="1"/>
          </p:nvPr>
        </p:nvSpPr>
        <p:spPr>
          <a:xfrm>
            <a:off x="6629401" y="4773069"/>
            <a:ext cx="5245100" cy="792945"/>
          </a:xfrm>
        </p:spPr>
        <p:txBody>
          <a:bodyPr/>
          <a:lstStyle>
            <a:lvl1pPr marL="0" indent="0">
              <a:spcBef>
                <a:spcPts val="0"/>
              </a:spcBef>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dirty="0"/>
              <a:t>Optional subtitle</a:t>
            </a:r>
            <a:r>
              <a:rPr lang="en-US" dirty="0"/>
              <a:t>, use sentence case</a:t>
            </a:r>
            <a:endParaRPr dirty="0"/>
          </a:p>
        </p:txBody>
      </p:sp>
      <p:sp>
        <p:nvSpPr>
          <p:cNvPr id="5" name="Picture Placeholder 4">
            <a:extLst>
              <a:ext uri="{FF2B5EF4-FFF2-40B4-BE49-F238E27FC236}">
                <a16:creationId xmlns:a16="http://schemas.microsoft.com/office/drawing/2014/main" id="{FF0C3E78-EF32-950A-B8B2-A7F39A34978F}"/>
              </a:ext>
            </a:extLst>
          </p:cNvPr>
          <p:cNvSpPr>
            <a:spLocks noGrp="1"/>
          </p:cNvSpPr>
          <p:nvPr>
            <p:ph type="pic" sz="quarter" idx="10" hasCustomPrompt="1"/>
          </p:nvPr>
        </p:nvSpPr>
        <p:spPr>
          <a:xfrm>
            <a:off x="0" y="0"/>
            <a:ext cx="6096000" cy="6858000"/>
          </a:xfrm>
          <a:solidFill>
            <a:schemeClr val="accent1"/>
          </a:solidFill>
        </p:spPr>
        <p:txBody>
          <a:bodyPr bIns="1463040" anchor="ctr"/>
          <a:lstStyle>
            <a:lvl1pPr marL="0" indent="0" algn="ctr">
              <a:buNone/>
              <a:defRPr sz="1800"/>
            </a:lvl1pPr>
          </a:lstStyle>
          <a:p>
            <a:r>
              <a:t>Use approved pictures from RGA Connect</a:t>
            </a:r>
          </a:p>
        </p:txBody>
      </p:sp>
    </p:spTree>
    <p:extLst>
      <p:ext uri="{BB962C8B-B14F-4D97-AF65-F5344CB8AC3E}">
        <p14:creationId xmlns:p14="http://schemas.microsoft.com/office/powerpoint/2010/main" val="3764763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reaker or Statement 7">
    <p:bg>
      <p:bgPr>
        <a:solidFill>
          <a:srgbClr val="BED8EB"/>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B911645-9BFA-57B0-FA0A-BAFEBC55B2EE}"/>
              </a:ext>
            </a:extLst>
          </p:cNvPr>
          <p:cNvSpPr>
            <a:spLocks noGrp="1"/>
          </p:cNvSpPr>
          <p:nvPr>
            <p:ph type="sldNum" sz="quarter" idx="13"/>
          </p:nvPr>
        </p:nvSpPr>
        <p:spPr bwMode="white">
          <a:xfrm>
            <a:off x="6629400" y="6355080"/>
            <a:ext cx="381001" cy="151613"/>
          </a:xfrm>
        </p:spPr>
        <p:txBody>
          <a:bodyPr/>
          <a:lstStyle>
            <a:lvl1pPr>
              <a:defRPr>
                <a:solidFill>
                  <a:srgbClr val="BED8EB"/>
                </a:solidFill>
              </a:defRPr>
            </a:lvl1pPr>
          </a:lstStyle>
          <a:p>
            <a:fld id="{A7D4F30D-40DB-4D14-92A8-71EC94CA5371}" type="slidenum">
              <a:rPr/>
              <a:pPr/>
              <a:t>‹#›</a:t>
            </a:fld>
            <a:endParaRPr/>
          </a:p>
        </p:txBody>
      </p:sp>
      <p:sp>
        <p:nvSpPr>
          <p:cNvPr id="4" name="Date Placeholder 3">
            <a:extLst>
              <a:ext uri="{FF2B5EF4-FFF2-40B4-BE49-F238E27FC236}">
                <a16:creationId xmlns:a16="http://schemas.microsoft.com/office/drawing/2014/main" id="{7CD59CEC-B8BE-36A2-CE9C-95229CC4CFAB}"/>
              </a:ext>
            </a:extLst>
          </p:cNvPr>
          <p:cNvSpPr>
            <a:spLocks noGrp="1"/>
          </p:cNvSpPr>
          <p:nvPr>
            <p:ph type="dt" sz="half" idx="11"/>
          </p:nvPr>
        </p:nvSpPr>
        <p:spPr bwMode="white"/>
        <p:txBody>
          <a:bodyPr/>
          <a:lstStyle>
            <a:lvl1pPr>
              <a:defRPr>
                <a:solidFill>
                  <a:srgbClr val="BED8EB"/>
                </a:solidFill>
              </a:defRPr>
            </a:lvl1pPr>
          </a:lstStyle>
          <a:p>
            <a:fld id="{83BF6E54-DEEF-4061-981F-B6653D48794C}" type="datetime1">
              <a:rPr lang="en-US" smtClean="0"/>
              <a:t>10/28/2023</a:t>
            </a:fld>
            <a:endParaRPr/>
          </a:p>
        </p:txBody>
      </p:sp>
      <p:sp>
        <p:nvSpPr>
          <p:cNvPr id="7" name="Footer Placeholder 6">
            <a:extLst>
              <a:ext uri="{FF2B5EF4-FFF2-40B4-BE49-F238E27FC236}">
                <a16:creationId xmlns:a16="http://schemas.microsoft.com/office/drawing/2014/main" id="{B21ABF58-5965-D130-2331-253836DCCEFE}"/>
              </a:ext>
            </a:extLst>
          </p:cNvPr>
          <p:cNvSpPr>
            <a:spLocks noGrp="1"/>
          </p:cNvSpPr>
          <p:nvPr>
            <p:ph type="ftr" sz="quarter" idx="12"/>
          </p:nvPr>
        </p:nvSpPr>
        <p:spPr bwMode="white">
          <a:xfrm>
            <a:off x="7010402" y="6355080"/>
            <a:ext cx="1554480" cy="151613"/>
          </a:xfrm>
        </p:spPr>
        <p:txBody>
          <a:bodyPr/>
          <a:lstStyle>
            <a:lvl1pPr>
              <a:defRPr>
                <a:solidFill>
                  <a:srgbClr val="BED8EB"/>
                </a:solidFill>
              </a:defRPr>
            </a:lvl1pPr>
          </a:lstStyle>
          <a:p>
            <a:endParaRPr/>
          </a:p>
        </p:txBody>
      </p:sp>
      <p:sp>
        <p:nvSpPr>
          <p:cNvPr id="2" name="Title 1">
            <a:extLst>
              <a:ext uri="{FF2B5EF4-FFF2-40B4-BE49-F238E27FC236}">
                <a16:creationId xmlns:a16="http://schemas.microsoft.com/office/drawing/2014/main" id="{D0013726-F0FC-9768-7846-B0CAE799C131}"/>
              </a:ext>
            </a:extLst>
          </p:cNvPr>
          <p:cNvSpPr>
            <a:spLocks noGrp="1"/>
          </p:cNvSpPr>
          <p:nvPr>
            <p:ph type="title" hasCustomPrompt="1"/>
          </p:nvPr>
        </p:nvSpPr>
        <p:spPr>
          <a:xfrm>
            <a:off x="6629400" y="2743200"/>
            <a:ext cx="5245100" cy="2029869"/>
          </a:xfrm>
        </p:spPr>
        <p:txBody>
          <a:bodyPr anchor="t"/>
          <a:lstStyle>
            <a:lvl1pPr>
              <a:spcBef>
                <a:spcPts val="0"/>
              </a:spcBef>
              <a:defRPr sz="4000">
                <a:solidFill>
                  <a:schemeClr val="tx1"/>
                </a:solidFill>
              </a:defRPr>
            </a:lvl1pPr>
          </a:lstStyle>
          <a:p>
            <a:r>
              <a:rPr lang="en-US" dirty="0"/>
              <a:t>Topic text, use sentence case</a:t>
            </a:r>
            <a:endParaRPr dirty="0"/>
          </a:p>
        </p:txBody>
      </p:sp>
      <p:sp>
        <p:nvSpPr>
          <p:cNvPr id="3" name="Text Placeholder 2">
            <a:extLst>
              <a:ext uri="{FF2B5EF4-FFF2-40B4-BE49-F238E27FC236}">
                <a16:creationId xmlns:a16="http://schemas.microsoft.com/office/drawing/2014/main" id="{DEBA3777-F1DC-F1EC-E249-F518EB386189}"/>
              </a:ext>
            </a:extLst>
          </p:cNvPr>
          <p:cNvSpPr>
            <a:spLocks noGrp="1"/>
          </p:cNvSpPr>
          <p:nvPr>
            <p:ph type="body" idx="1" hasCustomPrompt="1"/>
          </p:nvPr>
        </p:nvSpPr>
        <p:spPr>
          <a:xfrm>
            <a:off x="6629401" y="4773069"/>
            <a:ext cx="5245100" cy="792945"/>
          </a:xfrm>
        </p:spPr>
        <p:txBody>
          <a:bodyPr/>
          <a:lstStyle>
            <a:lvl1pPr marL="0" indent="0">
              <a:spcBef>
                <a:spcPts val="0"/>
              </a:spcBef>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Optional subtitle, use sentence case</a:t>
            </a:r>
          </a:p>
        </p:txBody>
      </p:sp>
      <p:sp>
        <p:nvSpPr>
          <p:cNvPr id="5" name="Picture Placeholder 4">
            <a:extLst>
              <a:ext uri="{FF2B5EF4-FFF2-40B4-BE49-F238E27FC236}">
                <a16:creationId xmlns:a16="http://schemas.microsoft.com/office/drawing/2014/main" id="{FF0C3E78-EF32-950A-B8B2-A7F39A34978F}"/>
              </a:ext>
            </a:extLst>
          </p:cNvPr>
          <p:cNvSpPr>
            <a:spLocks noGrp="1"/>
          </p:cNvSpPr>
          <p:nvPr>
            <p:ph type="pic" sz="quarter" idx="10" hasCustomPrompt="1"/>
          </p:nvPr>
        </p:nvSpPr>
        <p:spPr>
          <a:xfrm>
            <a:off x="0" y="0"/>
            <a:ext cx="6096000" cy="6858000"/>
          </a:xfrm>
          <a:solidFill>
            <a:schemeClr val="accent1"/>
          </a:solidFill>
        </p:spPr>
        <p:txBody>
          <a:bodyPr bIns="1463040" anchor="ctr"/>
          <a:lstStyle>
            <a:lvl1pPr marL="0" indent="0" algn="ctr">
              <a:buNone/>
              <a:defRPr sz="1800"/>
            </a:lvl1pPr>
          </a:lstStyle>
          <a:p>
            <a:pPr marL="0" marR="0" lvl="0" indent="0" algn="ctr" defTabSz="914400" rtl="0" eaLnBrk="1" fontAlgn="auto" latinLnBrk="0" hangingPunct="1">
              <a:lnSpc>
                <a:spcPct val="100000"/>
              </a:lnSpc>
              <a:spcBef>
                <a:spcPts val="1800"/>
              </a:spcBef>
              <a:spcAft>
                <a:spcPts val="0"/>
              </a:spcAft>
              <a:buClrTx/>
              <a:buSzTx/>
              <a:buFont typeface="Wingdings" panose="05000000000000000000" pitchFamily="2" charset="2"/>
              <a:buNone/>
              <a:tabLst/>
              <a:defRPr/>
            </a:pPr>
            <a:r>
              <a:t>Use approved pictures from RGA Connect</a:t>
            </a:r>
          </a:p>
        </p:txBody>
      </p:sp>
    </p:spTree>
    <p:extLst>
      <p:ext uri="{BB962C8B-B14F-4D97-AF65-F5344CB8AC3E}">
        <p14:creationId xmlns:p14="http://schemas.microsoft.com/office/powerpoint/2010/main" val="3128796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Slide Layouts (don't use this layout)">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CD2C0D-0161-E03C-9C45-7E909083A29B}"/>
              </a:ext>
            </a:extLst>
          </p:cNvPr>
          <p:cNvSpPr txBox="1"/>
          <p:nvPr/>
        </p:nvSpPr>
        <p:spPr>
          <a:xfrm>
            <a:off x="1442085" y="728261"/>
            <a:ext cx="9307830" cy="5401479"/>
          </a:xfrm>
          <a:prstGeom prst="rect">
            <a:avLst/>
          </a:prstGeom>
          <a:noFill/>
        </p:spPr>
        <p:txBody>
          <a:bodyPr wrap="square" rtlCol="0">
            <a:spAutoFit/>
          </a:bodyPr>
          <a:lstStyle/>
          <a:p>
            <a:pPr algn="ctr"/>
            <a:r>
              <a:rPr sz="11500">
                <a:solidFill>
                  <a:schemeClr val="tx1"/>
                </a:solidFill>
              </a:rPr>
              <a:t>Content Slide Layouts</a:t>
            </a:r>
          </a:p>
        </p:txBody>
      </p:sp>
    </p:spTree>
    <p:extLst>
      <p:ext uri="{BB962C8B-B14F-4D97-AF65-F5344CB8AC3E}">
        <p14:creationId xmlns:p14="http://schemas.microsoft.com/office/powerpoint/2010/main" val="294179905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p:bg>
      <p:bgPr>
        <a:solidFill>
          <a:srgbClr val="E8E5E3"/>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2244920-287B-E04E-ECE3-E3388CA04F3C}"/>
              </a:ext>
              <a:ext uri="{C183D7F6-B498-43B3-948B-1728B52AA6E4}">
                <adec:decorative xmlns:adec="http://schemas.microsoft.com/office/drawing/2017/decorative" val="1"/>
              </a:ext>
            </a:extLst>
          </p:cNvPr>
          <p:cNvSpPr/>
          <p:nvPr/>
        </p:nvSpPr>
        <p:spPr>
          <a:xfrm flipH="1" flipV="1">
            <a:off x="457200" y="1"/>
            <a:ext cx="7518400" cy="5864693"/>
          </a:xfrm>
          <a:custGeom>
            <a:avLst/>
            <a:gdLst>
              <a:gd name="connsiteX0" fmla="*/ 7518400 w 7518400"/>
              <a:gd name="connsiteY0" fmla="*/ 5864693 h 5864693"/>
              <a:gd name="connsiteX1" fmla="*/ 0 w 7518400"/>
              <a:gd name="connsiteY1" fmla="*/ 5864693 h 5864693"/>
              <a:gd name="connsiteX2" fmla="*/ 0 w 7518400"/>
              <a:gd name="connsiteY2" fmla="*/ 0 h 5864693"/>
              <a:gd name="connsiteX3" fmla="*/ 6772451 w 7518400"/>
              <a:gd name="connsiteY3" fmla="*/ 0 h 5864693"/>
              <a:gd name="connsiteX4" fmla="*/ 7518400 w 7518400"/>
              <a:gd name="connsiteY4" fmla="*/ 745949 h 586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400" h="5864693">
                <a:moveTo>
                  <a:pt x="7518400" y="5864693"/>
                </a:moveTo>
                <a:lnTo>
                  <a:pt x="0" y="5864693"/>
                </a:lnTo>
                <a:lnTo>
                  <a:pt x="0" y="0"/>
                </a:lnTo>
                <a:lnTo>
                  <a:pt x="6772451" y="0"/>
                </a:lnTo>
                <a:cubicBezTo>
                  <a:pt x="7184427" y="0"/>
                  <a:pt x="7518400" y="333973"/>
                  <a:pt x="7518400" y="74594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8" name="Rectangle 7">
            <a:extLst>
              <a:ext uri="{FF2B5EF4-FFF2-40B4-BE49-F238E27FC236}">
                <a16:creationId xmlns:a16="http://schemas.microsoft.com/office/drawing/2014/main" id="{C1584054-B77D-C21B-3EDF-6EBC8CAD6256}"/>
              </a:ext>
              <a:ext uri="{C183D7F6-B498-43B3-948B-1728B52AA6E4}">
                <adec:decorative xmlns:adec="http://schemas.microsoft.com/office/drawing/2017/decorative" val="1"/>
              </a:ext>
            </a:extLst>
          </p:cNvPr>
          <p:cNvSpPr/>
          <p:nvPr/>
        </p:nvSpPr>
        <p:spPr>
          <a:xfrm>
            <a:off x="7975600" y="5867400"/>
            <a:ext cx="4216400" cy="987893"/>
          </a:xfrm>
          <a:prstGeom prst="rect">
            <a:avLst/>
          </a:prstGeom>
          <a:solidFill>
            <a:srgbClr val="AEC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9" name="Group 8">
            <a:extLst>
              <a:ext uri="{FF2B5EF4-FFF2-40B4-BE49-F238E27FC236}">
                <a16:creationId xmlns:a16="http://schemas.microsoft.com/office/drawing/2014/main" id="{2BA50F24-CE63-CAE0-747F-F77BE669EAE8}"/>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10" name="Rectangle 9">
              <a:extLst>
                <a:ext uri="{FF2B5EF4-FFF2-40B4-BE49-F238E27FC236}">
                  <a16:creationId xmlns:a16="http://schemas.microsoft.com/office/drawing/2014/main" id="{9555B7F1-EC2B-81D0-DBBC-C0BA9855976E}"/>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1" name="Freeform: Shape 10">
              <a:extLst>
                <a:ext uri="{FF2B5EF4-FFF2-40B4-BE49-F238E27FC236}">
                  <a16:creationId xmlns:a16="http://schemas.microsoft.com/office/drawing/2014/main" id="{0D3B90B8-D349-93EA-72B5-B7C469D05A4B}"/>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A5DFB2B4-1FD1-A0E9-4724-ADA592FAD3A4}"/>
              </a:ext>
            </a:extLst>
          </p:cNvPr>
          <p:cNvSpPr>
            <a:spLocks noGrp="1"/>
          </p:cNvSpPr>
          <p:nvPr>
            <p:ph type="sldNum" sz="quarter" idx="12"/>
          </p:nvPr>
        </p:nvSpPr>
        <p:spPr/>
        <p:txBody>
          <a:bodyPr>
            <a:noAutofit/>
          </a:bodyPr>
          <a:lstStyle/>
          <a:p>
            <a:fld id="{A7D4F30D-40DB-4D14-92A8-71EC94CA5371}" type="slidenum">
              <a:rPr/>
              <a:t>‹#›</a:t>
            </a:fld>
            <a:endParaRPr/>
          </a:p>
        </p:txBody>
      </p:sp>
      <p:sp>
        <p:nvSpPr>
          <p:cNvPr id="3" name="Date Placeholder 2">
            <a:extLst>
              <a:ext uri="{FF2B5EF4-FFF2-40B4-BE49-F238E27FC236}">
                <a16:creationId xmlns:a16="http://schemas.microsoft.com/office/drawing/2014/main" id="{35F45A8B-275B-BED7-9350-57F50A72B267}"/>
              </a:ext>
            </a:extLst>
          </p:cNvPr>
          <p:cNvSpPr>
            <a:spLocks noGrp="1"/>
          </p:cNvSpPr>
          <p:nvPr>
            <p:ph type="dt" sz="half" idx="10"/>
          </p:nvPr>
        </p:nvSpPr>
        <p:spPr/>
        <p:txBody>
          <a:bodyPr>
            <a:noAutofit/>
          </a:bodyPr>
          <a:lstStyle/>
          <a:p>
            <a:fld id="{49FD018C-0D2A-440E-83A8-77FD7356D3D8}" type="datetime1">
              <a:rPr lang="en-US" smtClean="0"/>
              <a:t>10/28/2023</a:t>
            </a:fld>
            <a:endParaRPr/>
          </a:p>
        </p:txBody>
      </p:sp>
      <p:sp>
        <p:nvSpPr>
          <p:cNvPr id="4" name="Footer Placeholder 3">
            <a:extLst>
              <a:ext uri="{FF2B5EF4-FFF2-40B4-BE49-F238E27FC236}">
                <a16:creationId xmlns:a16="http://schemas.microsoft.com/office/drawing/2014/main" id="{DC359977-AFB2-F984-BD98-F1BE6C474A8A}"/>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D8DB62F-1602-D155-4320-3DD5EAB78E4A}"/>
              </a:ext>
            </a:extLst>
          </p:cNvPr>
          <p:cNvSpPr>
            <a:spLocks noGrp="1"/>
          </p:cNvSpPr>
          <p:nvPr>
            <p:ph type="title" hasCustomPrompt="1"/>
          </p:nvPr>
        </p:nvSpPr>
        <p:spPr>
          <a:xfrm>
            <a:off x="952261" y="454494"/>
            <a:ext cx="6519672" cy="995733"/>
          </a:xfrm>
        </p:spPr>
        <p:txBody>
          <a:bodyPr>
            <a:noAutofit/>
          </a:bodyPr>
          <a:lstStyle>
            <a:lvl1pPr>
              <a:defRPr/>
            </a:lvl1pPr>
          </a:lstStyle>
          <a:p>
            <a:r>
              <a:t>Agenda, today’s topics, etc.</a:t>
            </a:r>
          </a:p>
        </p:txBody>
      </p:sp>
      <p:sp>
        <p:nvSpPr>
          <p:cNvPr id="22" name="Text Placeholder 15">
            <a:extLst>
              <a:ext uri="{FF2B5EF4-FFF2-40B4-BE49-F238E27FC236}">
                <a16:creationId xmlns:a16="http://schemas.microsoft.com/office/drawing/2014/main" id="{35EB8547-1EC3-1F72-A996-D6FFBCCC5FBB}"/>
              </a:ext>
            </a:extLst>
          </p:cNvPr>
          <p:cNvSpPr>
            <a:spLocks noGrp="1"/>
          </p:cNvSpPr>
          <p:nvPr>
            <p:ph type="body" sz="quarter" idx="18" hasCustomPrompt="1"/>
          </p:nvPr>
        </p:nvSpPr>
        <p:spPr>
          <a:xfrm>
            <a:off x="952263" y="1956420"/>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18" name="Text Placeholder 15">
            <a:extLst>
              <a:ext uri="{FF2B5EF4-FFF2-40B4-BE49-F238E27FC236}">
                <a16:creationId xmlns:a16="http://schemas.microsoft.com/office/drawing/2014/main" id="{1B765297-B156-302D-9B71-01DEEB40B735}"/>
              </a:ext>
            </a:extLst>
          </p:cNvPr>
          <p:cNvSpPr>
            <a:spLocks noGrp="1"/>
          </p:cNvSpPr>
          <p:nvPr>
            <p:ph type="body" sz="quarter" idx="14" hasCustomPrompt="1"/>
          </p:nvPr>
        </p:nvSpPr>
        <p:spPr>
          <a:xfrm>
            <a:off x="1779299" y="1956420"/>
            <a:ext cx="5868981" cy="459906"/>
          </a:xfrm>
        </p:spPr>
        <p:txBody>
          <a:bodyPr anchor="ct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01 at left, then first topic here</a:t>
            </a:r>
          </a:p>
        </p:txBody>
      </p:sp>
      <p:sp>
        <p:nvSpPr>
          <p:cNvPr id="23" name="Text Placeholder 15">
            <a:extLst>
              <a:ext uri="{FF2B5EF4-FFF2-40B4-BE49-F238E27FC236}">
                <a16:creationId xmlns:a16="http://schemas.microsoft.com/office/drawing/2014/main" id="{E55F48CA-33AC-C83C-48E6-EA50697D2063}"/>
              </a:ext>
            </a:extLst>
          </p:cNvPr>
          <p:cNvSpPr>
            <a:spLocks noGrp="1"/>
          </p:cNvSpPr>
          <p:nvPr>
            <p:ph type="body" sz="quarter" idx="19" hasCustomPrompt="1"/>
          </p:nvPr>
        </p:nvSpPr>
        <p:spPr>
          <a:xfrm>
            <a:off x="952261" y="2673945"/>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19" name="Text Placeholder 15">
            <a:extLst>
              <a:ext uri="{FF2B5EF4-FFF2-40B4-BE49-F238E27FC236}">
                <a16:creationId xmlns:a16="http://schemas.microsoft.com/office/drawing/2014/main" id="{5581C902-7FB7-90AD-1BF9-43AC4E0F1037}"/>
              </a:ext>
            </a:extLst>
          </p:cNvPr>
          <p:cNvSpPr>
            <a:spLocks noGrp="1"/>
          </p:cNvSpPr>
          <p:nvPr>
            <p:ph type="body" sz="quarter" idx="15" hasCustomPrompt="1"/>
          </p:nvPr>
        </p:nvSpPr>
        <p:spPr>
          <a:xfrm>
            <a:off x="1779299" y="2673945"/>
            <a:ext cx="5868981" cy="459906"/>
          </a:xfrm>
        </p:spPr>
        <p:txBody>
          <a:bodyP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02 at left, then second topic here</a:t>
            </a:r>
          </a:p>
        </p:txBody>
      </p:sp>
      <p:sp>
        <p:nvSpPr>
          <p:cNvPr id="24" name="Text Placeholder 15">
            <a:extLst>
              <a:ext uri="{FF2B5EF4-FFF2-40B4-BE49-F238E27FC236}">
                <a16:creationId xmlns:a16="http://schemas.microsoft.com/office/drawing/2014/main" id="{14392EE1-8B4C-CD40-2673-467648AF62AE}"/>
              </a:ext>
            </a:extLst>
          </p:cNvPr>
          <p:cNvSpPr>
            <a:spLocks noGrp="1"/>
          </p:cNvSpPr>
          <p:nvPr>
            <p:ph type="body" sz="quarter" idx="20" hasCustomPrompt="1"/>
          </p:nvPr>
        </p:nvSpPr>
        <p:spPr>
          <a:xfrm>
            <a:off x="952260" y="3391470"/>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20" name="Text Placeholder 15">
            <a:extLst>
              <a:ext uri="{FF2B5EF4-FFF2-40B4-BE49-F238E27FC236}">
                <a16:creationId xmlns:a16="http://schemas.microsoft.com/office/drawing/2014/main" id="{95B40033-223A-0E10-06D9-3F3390B30FAB}"/>
              </a:ext>
            </a:extLst>
          </p:cNvPr>
          <p:cNvSpPr>
            <a:spLocks noGrp="1"/>
          </p:cNvSpPr>
          <p:nvPr>
            <p:ph type="body" sz="quarter" idx="16" hasCustomPrompt="1"/>
          </p:nvPr>
        </p:nvSpPr>
        <p:spPr>
          <a:xfrm>
            <a:off x="1779299" y="3391470"/>
            <a:ext cx="5868981" cy="459906"/>
          </a:xfrm>
        </p:spPr>
        <p:txBody>
          <a:bodyP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03 at left, then third topic here</a:t>
            </a:r>
          </a:p>
        </p:txBody>
      </p:sp>
      <p:sp>
        <p:nvSpPr>
          <p:cNvPr id="25" name="Text Placeholder 15">
            <a:extLst>
              <a:ext uri="{FF2B5EF4-FFF2-40B4-BE49-F238E27FC236}">
                <a16:creationId xmlns:a16="http://schemas.microsoft.com/office/drawing/2014/main" id="{1236C0CB-E188-991E-F03E-6E8DDFDF18B2}"/>
              </a:ext>
            </a:extLst>
          </p:cNvPr>
          <p:cNvSpPr>
            <a:spLocks noGrp="1"/>
          </p:cNvSpPr>
          <p:nvPr>
            <p:ph type="body" sz="quarter" idx="21" hasCustomPrompt="1"/>
          </p:nvPr>
        </p:nvSpPr>
        <p:spPr>
          <a:xfrm>
            <a:off x="952259" y="4108995"/>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21" name="Text Placeholder 15">
            <a:extLst>
              <a:ext uri="{FF2B5EF4-FFF2-40B4-BE49-F238E27FC236}">
                <a16:creationId xmlns:a16="http://schemas.microsoft.com/office/drawing/2014/main" id="{E5DBD15C-1A66-0A67-5747-B5F615F456C8}"/>
              </a:ext>
            </a:extLst>
          </p:cNvPr>
          <p:cNvSpPr>
            <a:spLocks noGrp="1"/>
          </p:cNvSpPr>
          <p:nvPr>
            <p:ph type="body" sz="quarter" idx="17" hasCustomPrompt="1"/>
          </p:nvPr>
        </p:nvSpPr>
        <p:spPr>
          <a:xfrm>
            <a:off x="1781150" y="4108995"/>
            <a:ext cx="5867130" cy="459906"/>
          </a:xfrm>
        </p:spPr>
        <p:txBody>
          <a:bodyP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04 at left, then fourth topic here</a:t>
            </a:r>
          </a:p>
        </p:txBody>
      </p:sp>
      <p:sp>
        <p:nvSpPr>
          <p:cNvPr id="13" name="Text Placeholder 15">
            <a:extLst>
              <a:ext uri="{FF2B5EF4-FFF2-40B4-BE49-F238E27FC236}">
                <a16:creationId xmlns:a16="http://schemas.microsoft.com/office/drawing/2014/main" id="{1603C8B7-C73A-A6FE-EF53-287F203D8844}"/>
              </a:ext>
            </a:extLst>
          </p:cNvPr>
          <p:cNvSpPr>
            <a:spLocks noGrp="1"/>
          </p:cNvSpPr>
          <p:nvPr>
            <p:ph type="body" sz="quarter" idx="23" hasCustomPrompt="1"/>
          </p:nvPr>
        </p:nvSpPr>
        <p:spPr>
          <a:xfrm>
            <a:off x="948704" y="4826520"/>
            <a:ext cx="760053" cy="459906"/>
          </a:xfrm>
        </p:spPr>
        <p:txBody>
          <a:bodyPr anchor="ctr">
            <a:noAutofit/>
          </a:bodyPr>
          <a:lstStyle>
            <a:lvl1pPr marL="0" indent="0">
              <a:spcBef>
                <a:spcPts val="0"/>
              </a:spcBef>
              <a:buNone/>
              <a:defRPr sz="3600" b="1">
                <a:solidFill>
                  <a:srgbClr val="A5D0E9"/>
                </a:solidFill>
              </a:defRPr>
            </a:lvl1pPr>
            <a:lvl2pPr marL="0" indent="0">
              <a:spcBef>
                <a:spcPts val="0"/>
              </a:spcBef>
              <a:buNone/>
              <a:defRPr sz="3600" b="1">
                <a:solidFill>
                  <a:srgbClr val="A5D0E9"/>
                </a:solidFill>
              </a:defRPr>
            </a:lvl2pPr>
            <a:lvl3pPr marL="0" indent="0">
              <a:spcBef>
                <a:spcPts val="0"/>
              </a:spcBef>
              <a:buNone/>
              <a:defRPr sz="3600" b="1">
                <a:solidFill>
                  <a:srgbClr val="A5D0E9"/>
                </a:solidFill>
              </a:defRPr>
            </a:lvl3pPr>
            <a:lvl4pPr marL="0" indent="0">
              <a:spcBef>
                <a:spcPts val="0"/>
              </a:spcBef>
              <a:buNone/>
              <a:defRPr sz="3600" b="1">
                <a:solidFill>
                  <a:srgbClr val="A5D0E9"/>
                </a:solidFill>
              </a:defRPr>
            </a:lvl4pPr>
            <a:lvl5pPr marL="0" indent="0">
              <a:spcBef>
                <a:spcPts val="0"/>
              </a:spcBef>
              <a:buNone/>
              <a:defRPr sz="3600" b="1">
                <a:solidFill>
                  <a:srgbClr val="A5D0E9"/>
                </a:solidFill>
              </a:defRPr>
            </a:lvl5pPr>
            <a:lvl6pPr marL="0" indent="0">
              <a:spcBef>
                <a:spcPts val="0"/>
              </a:spcBef>
              <a:buNone/>
              <a:defRPr sz="3600" b="1">
                <a:solidFill>
                  <a:srgbClr val="A5D0E9"/>
                </a:solidFill>
              </a:defRPr>
            </a:lvl6pPr>
            <a:lvl7pPr marL="0" indent="0">
              <a:spcBef>
                <a:spcPts val="0"/>
              </a:spcBef>
              <a:buNone/>
              <a:defRPr sz="3600" b="1">
                <a:solidFill>
                  <a:srgbClr val="A5D0E9"/>
                </a:solidFill>
              </a:defRPr>
            </a:lvl7pPr>
            <a:lvl8pPr marL="0" indent="0">
              <a:spcBef>
                <a:spcPts val="0"/>
              </a:spcBef>
              <a:buNone/>
              <a:defRPr sz="3600" b="1">
                <a:solidFill>
                  <a:srgbClr val="A5D0E9"/>
                </a:solidFill>
              </a:defRPr>
            </a:lvl8pPr>
            <a:lvl9pPr marL="0" indent="0">
              <a:spcBef>
                <a:spcPts val="0"/>
              </a:spcBef>
              <a:buNone/>
              <a:defRPr sz="3600" b="1">
                <a:solidFill>
                  <a:srgbClr val="A5D0E9"/>
                </a:solidFill>
              </a:defRPr>
            </a:lvl9pPr>
          </a:lstStyle>
          <a:p>
            <a:pPr lvl="0"/>
            <a:r>
              <a:t>0#</a:t>
            </a:r>
          </a:p>
        </p:txBody>
      </p:sp>
      <p:sp>
        <p:nvSpPr>
          <p:cNvPr id="12" name="Text Placeholder 15">
            <a:extLst>
              <a:ext uri="{FF2B5EF4-FFF2-40B4-BE49-F238E27FC236}">
                <a16:creationId xmlns:a16="http://schemas.microsoft.com/office/drawing/2014/main" id="{E0D69437-FA49-CA6F-A64F-5C43AF96E399}"/>
              </a:ext>
            </a:extLst>
          </p:cNvPr>
          <p:cNvSpPr>
            <a:spLocks noGrp="1"/>
          </p:cNvSpPr>
          <p:nvPr>
            <p:ph type="body" sz="quarter" idx="22" hasCustomPrompt="1"/>
          </p:nvPr>
        </p:nvSpPr>
        <p:spPr>
          <a:xfrm>
            <a:off x="1777595" y="4826520"/>
            <a:ext cx="5867130" cy="459906"/>
          </a:xfrm>
        </p:spPr>
        <p:txBody>
          <a:bodyPr>
            <a:noAutofit/>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Input 05 at left, then fifth topic here</a:t>
            </a:r>
          </a:p>
        </p:txBody>
      </p:sp>
    </p:spTree>
    <p:extLst>
      <p:ext uri="{BB962C8B-B14F-4D97-AF65-F5344CB8AC3E}">
        <p14:creationId xmlns:p14="http://schemas.microsoft.com/office/powerpoint/2010/main" val="434979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CCAFFB-42EC-ABF3-DE63-CB36923637CD}"/>
              </a:ext>
            </a:extLst>
          </p:cNvPr>
          <p:cNvSpPr>
            <a:spLocks noGrp="1"/>
          </p:cNvSpPr>
          <p:nvPr>
            <p:ph type="sldNum" sz="quarter" idx="12"/>
          </p:nvPr>
        </p:nvSpPr>
        <p:spPr/>
        <p:txBody>
          <a:bodyPr/>
          <a:lstStyle/>
          <a:p>
            <a:fld id="{5E8AEAB1-F029-41BB-8FE3-3D1633B1B83B}" type="slidenum">
              <a:rPr/>
              <a:t>‹#›</a:t>
            </a:fld>
            <a:endParaRPr/>
          </a:p>
        </p:txBody>
      </p:sp>
      <p:sp>
        <p:nvSpPr>
          <p:cNvPr id="4" name="Date Placeholder 3">
            <a:extLst>
              <a:ext uri="{FF2B5EF4-FFF2-40B4-BE49-F238E27FC236}">
                <a16:creationId xmlns:a16="http://schemas.microsoft.com/office/drawing/2014/main" id="{C61FBD91-64B0-5C10-0E6B-FA76F6995C1A}"/>
              </a:ext>
            </a:extLst>
          </p:cNvPr>
          <p:cNvSpPr>
            <a:spLocks noGrp="1"/>
          </p:cNvSpPr>
          <p:nvPr>
            <p:ph type="dt" sz="half" idx="10"/>
          </p:nvPr>
        </p:nvSpPr>
        <p:spPr/>
        <p:txBody>
          <a:bodyPr/>
          <a:lstStyle/>
          <a:p>
            <a:fld id="{6961F920-C6B3-468C-BB37-5106A6110AB7}" type="datetime1">
              <a:rPr lang="en-US" smtClean="0"/>
              <a:t>10/28/2023</a:t>
            </a:fld>
            <a:endParaRPr/>
          </a:p>
        </p:txBody>
      </p:sp>
      <p:sp>
        <p:nvSpPr>
          <p:cNvPr id="5" name="Footer Placeholder 4">
            <a:extLst>
              <a:ext uri="{FF2B5EF4-FFF2-40B4-BE49-F238E27FC236}">
                <a16:creationId xmlns:a16="http://schemas.microsoft.com/office/drawing/2014/main" id="{54C5F33E-5C83-2454-56E4-C3E8DAEB9966}"/>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42517977-1EF8-9412-77DB-16F606210FB6}"/>
              </a:ext>
            </a:extLst>
          </p:cNvPr>
          <p:cNvSpPr>
            <a:spLocks noGrp="1"/>
          </p:cNvSpPr>
          <p:nvPr>
            <p:ph type="title" hasCustomPrompt="1"/>
          </p:nvPr>
        </p:nvSpPr>
        <p:spPr/>
        <p:txBody>
          <a:bodyPr/>
          <a:lstStyle>
            <a:lvl1pPr>
              <a:defRPr/>
            </a:lvl1pPr>
          </a:lstStyle>
          <a:p>
            <a:r>
              <a:t>Use sentence case for slide titles</a:t>
            </a:r>
          </a:p>
        </p:txBody>
      </p:sp>
      <p:sp>
        <p:nvSpPr>
          <p:cNvPr id="3" name="Content Placeholder 2">
            <a:extLst>
              <a:ext uri="{FF2B5EF4-FFF2-40B4-BE49-F238E27FC236}">
                <a16:creationId xmlns:a16="http://schemas.microsoft.com/office/drawing/2014/main" id="{6AFC5195-8A69-AE1D-7B1F-116C3D7207BB}"/>
              </a:ext>
            </a:extLst>
          </p:cNvPr>
          <p:cNvSpPr>
            <a:spLocks noGrp="1"/>
          </p:cNvSpPr>
          <p:nvPr>
            <p:ph idx="1" hasCustomPrompt="1"/>
          </p:nvPr>
        </p:nvSpPr>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1869577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Subtitle + Text-Heavy Content">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3C2E5D36-1A1D-45DF-27ED-D37EA1074C87}"/>
              </a:ext>
            </a:extLst>
          </p:cNvPr>
          <p:cNvSpPr/>
          <p:nvPr userDrawn="1">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rgbClr val="AECFE6"/>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Slide Number Placeholder 5">
            <a:extLst>
              <a:ext uri="{FF2B5EF4-FFF2-40B4-BE49-F238E27FC236}">
                <a16:creationId xmlns:a16="http://schemas.microsoft.com/office/drawing/2014/main" id="{0195F184-3B1B-E460-7D45-611C8E33C880}"/>
              </a:ext>
            </a:extLst>
          </p:cNvPr>
          <p:cNvSpPr>
            <a:spLocks noGrp="1"/>
          </p:cNvSpPr>
          <p:nvPr>
            <p:ph type="sldNum" sz="quarter" idx="12"/>
          </p:nvPr>
        </p:nvSpPr>
        <p:spPr/>
        <p:txBody>
          <a:bodyPr/>
          <a:lstStyle/>
          <a:p>
            <a:fld id="{A7D4F30D-40DB-4D14-92A8-71EC94CA5371}" type="slidenum">
              <a:rPr/>
              <a:t>‹#›</a:t>
            </a:fld>
            <a:endParaRPr/>
          </a:p>
        </p:txBody>
      </p:sp>
      <p:sp>
        <p:nvSpPr>
          <p:cNvPr id="4" name="Date Placeholder 3">
            <a:extLst>
              <a:ext uri="{FF2B5EF4-FFF2-40B4-BE49-F238E27FC236}">
                <a16:creationId xmlns:a16="http://schemas.microsoft.com/office/drawing/2014/main" id="{C9A1E486-9647-BC32-1BA1-2E5ACC14A814}"/>
              </a:ext>
            </a:extLst>
          </p:cNvPr>
          <p:cNvSpPr>
            <a:spLocks noGrp="1"/>
          </p:cNvSpPr>
          <p:nvPr>
            <p:ph type="dt" sz="half" idx="10"/>
          </p:nvPr>
        </p:nvSpPr>
        <p:spPr/>
        <p:txBody>
          <a:bodyPr/>
          <a:lstStyle/>
          <a:p>
            <a:fld id="{9424BBA8-0EF0-4B53-B5EE-9E78A9942D1A}" type="datetime1">
              <a:rPr lang="en-US" smtClean="0"/>
              <a:t>10/28/2023</a:t>
            </a:fld>
            <a:endParaRPr/>
          </a:p>
        </p:txBody>
      </p:sp>
      <p:sp>
        <p:nvSpPr>
          <p:cNvPr id="5" name="Footer Placeholder 4">
            <a:extLst>
              <a:ext uri="{FF2B5EF4-FFF2-40B4-BE49-F238E27FC236}">
                <a16:creationId xmlns:a16="http://schemas.microsoft.com/office/drawing/2014/main" id="{F467A256-A132-1518-3B3C-8686768EF993}"/>
              </a:ext>
            </a:extLst>
          </p:cNvPr>
          <p:cNvSpPr>
            <a:spLocks noGrp="1"/>
          </p:cNvSpPr>
          <p:nvPr>
            <p:ph type="ftr" sz="quarter" idx="11"/>
          </p:nvPr>
        </p:nvSpPr>
        <p:spPr/>
        <p:txBody>
          <a:bodyPr/>
          <a:lstStyle/>
          <a:p>
            <a:endParaRPr/>
          </a:p>
        </p:txBody>
      </p:sp>
      <p:sp>
        <p:nvSpPr>
          <p:cNvPr id="8" name="Title 7">
            <a:extLst>
              <a:ext uri="{FF2B5EF4-FFF2-40B4-BE49-F238E27FC236}">
                <a16:creationId xmlns:a16="http://schemas.microsoft.com/office/drawing/2014/main" id="{8E1E5F8D-466D-8F2A-00E5-4201CCFC4C9B}"/>
              </a:ext>
            </a:extLst>
          </p:cNvPr>
          <p:cNvSpPr>
            <a:spLocks noGrp="1"/>
          </p:cNvSpPr>
          <p:nvPr>
            <p:ph type="title" hasCustomPrompt="1"/>
          </p:nvPr>
        </p:nvSpPr>
        <p:spPr/>
        <p:txBody>
          <a:bodyPr/>
          <a:lstStyle/>
          <a:p>
            <a:r>
              <a:t>Use sentence case for slide titles</a:t>
            </a:r>
          </a:p>
        </p:txBody>
      </p:sp>
      <p:sp>
        <p:nvSpPr>
          <p:cNvPr id="9" name="Text Placeholder 15">
            <a:extLst>
              <a:ext uri="{FF2B5EF4-FFF2-40B4-BE49-F238E27FC236}">
                <a16:creationId xmlns:a16="http://schemas.microsoft.com/office/drawing/2014/main" id="{BE92130B-45CE-9415-BBA1-BA39682CCEF4}"/>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Optional subtitle</a:t>
            </a:r>
            <a:r>
              <a:rPr lang="en-US" dirty="0"/>
              <a:t>, use sentence case</a:t>
            </a:r>
            <a:endParaRPr dirty="0"/>
          </a:p>
        </p:txBody>
      </p:sp>
      <p:sp>
        <p:nvSpPr>
          <p:cNvPr id="3" name="Content Placeholder 2">
            <a:extLst>
              <a:ext uri="{FF2B5EF4-FFF2-40B4-BE49-F238E27FC236}">
                <a16:creationId xmlns:a16="http://schemas.microsoft.com/office/drawing/2014/main" id="{635C9766-38AF-197F-6F88-085D33AFD72F}"/>
              </a:ext>
            </a:extLst>
          </p:cNvPr>
          <p:cNvSpPr>
            <a:spLocks noGrp="1"/>
          </p:cNvSpPr>
          <p:nvPr>
            <p:ph idx="1" hasCustomPrompt="1"/>
          </p:nvPr>
        </p:nvSpPr>
        <p:spPr>
          <a:xfrm>
            <a:off x="457199" y="1825625"/>
            <a:ext cx="11274551" cy="4041775"/>
          </a:xfrm>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2562126796"/>
      </p:ext>
    </p:extLst>
  </p:cSld>
  <p:clrMapOvr>
    <a:masterClrMapping/>
  </p:clrMapOvr>
  <p:extLst>
    <p:ext uri="{DCECCB84-F9BA-43D5-87BE-67443E8EF086}">
      <p15:sldGuideLst xmlns:p15="http://schemas.microsoft.com/office/powerpoint/2012/main">
        <p15:guide id="3" orient="horz" pos="2160">
          <p15:clr>
            <a:srgbClr val="FBAE40"/>
          </p15:clr>
        </p15:guide>
        <p15:guide id="4" orient="horz" pos="1296">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lor Block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5946D8-6602-9D96-170B-4B3C201AF723}"/>
              </a:ext>
              <a:ext uri="{C183D7F6-B498-43B3-948B-1728B52AA6E4}">
                <adec:decorative xmlns:adec="http://schemas.microsoft.com/office/drawing/2017/decorative" val="1"/>
              </a:ext>
            </a:extLst>
          </p:cNvPr>
          <p:cNvSpPr/>
          <p:nvPr/>
        </p:nvSpPr>
        <p:spPr>
          <a:xfrm flipH="1">
            <a:off x="-3" y="1600200"/>
            <a:ext cx="12191997" cy="5257800"/>
          </a:xfrm>
          <a:prstGeom prst="rect">
            <a:avLst/>
          </a:prstGeom>
          <a:solidFill>
            <a:srgbClr val="E8E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BE54219-0CAF-8F91-FD5E-DEB9BDE34217}"/>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310781D0-34EC-D00A-BF11-CC313B300ECA}"/>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0" name="Freeform: Shape 9">
              <a:extLst>
                <a:ext uri="{FF2B5EF4-FFF2-40B4-BE49-F238E27FC236}">
                  <a16:creationId xmlns:a16="http://schemas.microsoft.com/office/drawing/2014/main" id="{8EA07D08-249C-FDEA-E310-3338B9829457}"/>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6" name="Slide Number Placeholder 5">
            <a:extLst>
              <a:ext uri="{FF2B5EF4-FFF2-40B4-BE49-F238E27FC236}">
                <a16:creationId xmlns:a16="http://schemas.microsoft.com/office/drawing/2014/main" id="{0195F184-3B1B-E460-7D45-611C8E33C880}"/>
              </a:ext>
            </a:extLst>
          </p:cNvPr>
          <p:cNvSpPr>
            <a:spLocks noGrp="1"/>
          </p:cNvSpPr>
          <p:nvPr>
            <p:ph type="sldNum" sz="quarter" idx="12"/>
          </p:nvPr>
        </p:nvSpPr>
        <p:spPr/>
        <p:txBody>
          <a:bodyPr>
            <a:noAutofit/>
          </a:bodyPr>
          <a:lstStyle/>
          <a:p>
            <a:fld id="{A7D4F30D-40DB-4D14-92A8-71EC94CA5371}" type="slidenum">
              <a:rPr/>
              <a:t>‹#›</a:t>
            </a:fld>
            <a:endParaRPr/>
          </a:p>
        </p:txBody>
      </p:sp>
      <p:sp>
        <p:nvSpPr>
          <p:cNvPr id="4" name="Date Placeholder 3">
            <a:extLst>
              <a:ext uri="{FF2B5EF4-FFF2-40B4-BE49-F238E27FC236}">
                <a16:creationId xmlns:a16="http://schemas.microsoft.com/office/drawing/2014/main" id="{C9A1E486-9647-BC32-1BA1-2E5ACC14A814}"/>
              </a:ext>
            </a:extLst>
          </p:cNvPr>
          <p:cNvSpPr>
            <a:spLocks noGrp="1"/>
          </p:cNvSpPr>
          <p:nvPr>
            <p:ph type="dt" sz="half" idx="10"/>
          </p:nvPr>
        </p:nvSpPr>
        <p:spPr/>
        <p:txBody>
          <a:bodyPr>
            <a:noAutofit/>
          </a:bodyPr>
          <a:lstStyle/>
          <a:p>
            <a:fld id="{7B352C71-02E6-4006-B0D4-02939058F01F}" type="datetime1">
              <a:rPr lang="en-US" smtClean="0"/>
              <a:t>10/28/2023</a:t>
            </a:fld>
            <a:endParaRPr/>
          </a:p>
        </p:txBody>
      </p:sp>
      <p:sp>
        <p:nvSpPr>
          <p:cNvPr id="5" name="Footer Placeholder 4">
            <a:extLst>
              <a:ext uri="{FF2B5EF4-FFF2-40B4-BE49-F238E27FC236}">
                <a16:creationId xmlns:a16="http://schemas.microsoft.com/office/drawing/2014/main" id="{F467A256-A132-1518-3B3C-8686768EF993}"/>
              </a:ext>
            </a:extLst>
          </p:cNvPr>
          <p:cNvSpPr>
            <a:spLocks noGrp="1"/>
          </p:cNvSpPr>
          <p:nvPr>
            <p:ph type="ftr" sz="quarter" idx="11"/>
          </p:nvPr>
        </p:nvSpPr>
        <p:spPr/>
        <p:txBody>
          <a:bodyPr>
            <a:noAutofit/>
          </a:bodyPr>
          <a:lstStyle/>
          <a:p>
            <a:endParaRPr/>
          </a:p>
        </p:txBody>
      </p:sp>
      <p:sp>
        <p:nvSpPr>
          <p:cNvPr id="13" name="Title 12">
            <a:extLst>
              <a:ext uri="{FF2B5EF4-FFF2-40B4-BE49-F238E27FC236}">
                <a16:creationId xmlns:a16="http://schemas.microsoft.com/office/drawing/2014/main" id="{3C98EBA6-D32A-9D1E-A49A-D40A371C6F5A}"/>
              </a:ext>
            </a:extLst>
          </p:cNvPr>
          <p:cNvSpPr>
            <a:spLocks noGrp="1"/>
          </p:cNvSpPr>
          <p:nvPr>
            <p:ph type="title" hasCustomPrompt="1"/>
          </p:nvPr>
        </p:nvSpPr>
        <p:spPr/>
        <p:txBody>
          <a:bodyPr>
            <a:noAutofit/>
          </a:bodyPr>
          <a:lstStyle/>
          <a:p>
            <a:r>
              <a:t>Use sentence case for slide titles</a:t>
            </a:r>
          </a:p>
        </p:txBody>
      </p:sp>
      <p:sp>
        <p:nvSpPr>
          <p:cNvPr id="9" name="Text Placeholder 15">
            <a:extLst>
              <a:ext uri="{FF2B5EF4-FFF2-40B4-BE49-F238E27FC236}">
                <a16:creationId xmlns:a16="http://schemas.microsoft.com/office/drawing/2014/main" id="{BE92130B-45CE-9415-BBA1-BA39682CCEF4}"/>
              </a:ext>
            </a:extLst>
          </p:cNvPr>
          <p:cNvSpPr>
            <a:spLocks noGrp="1"/>
          </p:cNvSpPr>
          <p:nvPr>
            <p:ph type="body" sz="quarter" idx="13" hasCustomPrompt="1"/>
          </p:nvPr>
        </p:nvSpPr>
        <p:spPr>
          <a:xfrm>
            <a:off x="457199" y="998773"/>
            <a:ext cx="11277602"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3" name="Content Placeholder 2">
            <a:extLst>
              <a:ext uri="{FF2B5EF4-FFF2-40B4-BE49-F238E27FC236}">
                <a16:creationId xmlns:a16="http://schemas.microsoft.com/office/drawing/2014/main" id="{635C9766-38AF-197F-6F88-085D33AFD72F}"/>
              </a:ext>
            </a:extLst>
          </p:cNvPr>
          <p:cNvSpPr>
            <a:spLocks noGrp="1"/>
          </p:cNvSpPr>
          <p:nvPr>
            <p:ph idx="1" hasCustomPrompt="1"/>
          </p:nvPr>
        </p:nvSpPr>
        <p:spPr>
          <a:xfrm>
            <a:off x="1524000" y="2061768"/>
            <a:ext cx="9144000" cy="4034232"/>
          </a:xfrm>
        </p:spPr>
        <p:txBody>
          <a:bodyPr>
            <a:noAutofit/>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3626767125"/>
      </p:ext>
    </p:extLst>
  </p:cSld>
  <p:clrMapOvr>
    <a:masterClrMapping/>
  </p:clrMapOvr>
  <p:extLst>
    <p:ext uri="{DCECCB84-F9BA-43D5-87BE-67443E8EF086}">
      <p15:sldGuideLst xmlns:p15="http://schemas.microsoft.com/office/powerpoint/2012/main">
        <p15:guide id="1" pos="960">
          <p15:clr>
            <a:srgbClr val="F26B43"/>
          </p15:clr>
        </p15:guide>
        <p15:guide id="2" pos="6720">
          <p15:clr>
            <a:srgbClr val="F26B43"/>
          </p15:clr>
        </p15:guide>
        <p15:guide id="3" orient="horz" pos="2160">
          <p15:clr>
            <a:srgbClr val="FBAE40"/>
          </p15:clr>
        </p15:guide>
        <p15:guide id="4" orient="horz" pos="1296">
          <p15:clr>
            <a:srgbClr val="F26B43"/>
          </p15:clr>
        </p15:guide>
        <p15:guide id="5" orient="horz" pos="3840">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lor Block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8D51D1-EFC0-A53F-52A4-B159575D88FB}"/>
              </a:ext>
              <a:ext uri="{C183D7F6-B498-43B3-948B-1728B52AA6E4}">
                <adec:decorative xmlns:adec="http://schemas.microsoft.com/office/drawing/2017/decorative" val="1"/>
              </a:ext>
            </a:extLst>
          </p:cNvPr>
          <p:cNvSpPr/>
          <p:nvPr/>
        </p:nvSpPr>
        <p:spPr>
          <a:xfrm flipH="1">
            <a:off x="-1" y="-1"/>
            <a:ext cx="11370469" cy="6150769"/>
          </a:xfrm>
          <a:prstGeom prst="rect">
            <a:avLst/>
          </a:prstGeom>
          <a:solidFill>
            <a:srgbClr val="E8E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6" name="Slide Number Placeholder 5">
            <a:extLst>
              <a:ext uri="{FF2B5EF4-FFF2-40B4-BE49-F238E27FC236}">
                <a16:creationId xmlns:a16="http://schemas.microsoft.com/office/drawing/2014/main" id="{0195F184-3B1B-E460-7D45-611C8E33C880}"/>
              </a:ext>
            </a:extLst>
          </p:cNvPr>
          <p:cNvSpPr>
            <a:spLocks noGrp="1"/>
          </p:cNvSpPr>
          <p:nvPr>
            <p:ph type="sldNum" sz="quarter" idx="12"/>
          </p:nvPr>
        </p:nvSpPr>
        <p:spPr/>
        <p:txBody>
          <a:bodyPr>
            <a:noAutofit/>
          </a:bodyPr>
          <a:lstStyle/>
          <a:p>
            <a:fld id="{A7D4F30D-40DB-4D14-92A8-71EC94CA5371}" type="slidenum">
              <a:rPr/>
              <a:t>‹#›</a:t>
            </a:fld>
            <a:endParaRPr/>
          </a:p>
        </p:txBody>
      </p:sp>
      <p:sp>
        <p:nvSpPr>
          <p:cNvPr id="4" name="Date Placeholder 3">
            <a:extLst>
              <a:ext uri="{FF2B5EF4-FFF2-40B4-BE49-F238E27FC236}">
                <a16:creationId xmlns:a16="http://schemas.microsoft.com/office/drawing/2014/main" id="{C9A1E486-9647-BC32-1BA1-2E5ACC14A814}"/>
              </a:ext>
            </a:extLst>
          </p:cNvPr>
          <p:cNvSpPr>
            <a:spLocks noGrp="1"/>
          </p:cNvSpPr>
          <p:nvPr>
            <p:ph type="dt" sz="half" idx="10"/>
          </p:nvPr>
        </p:nvSpPr>
        <p:spPr/>
        <p:txBody>
          <a:bodyPr>
            <a:noAutofit/>
          </a:bodyPr>
          <a:lstStyle/>
          <a:p>
            <a:fld id="{252FCC6A-89FD-4FE1-B121-C0DB339DC8E6}" type="datetime1">
              <a:rPr lang="en-US" smtClean="0"/>
              <a:t>10/28/2023</a:t>
            </a:fld>
            <a:endParaRPr/>
          </a:p>
        </p:txBody>
      </p:sp>
      <p:sp>
        <p:nvSpPr>
          <p:cNvPr id="5" name="Footer Placeholder 4">
            <a:extLst>
              <a:ext uri="{FF2B5EF4-FFF2-40B4-BE49-F238E27FC236}">
                <a16:creationId xmlns:a16="http://schemas.microsoft.com/office/drawing/2014/main" id="{F467A256-A132-1518-3B3C-8686768EF993}"/>
              </a:ext>
            </a:extLst>
          </p:cNvPr>
          <p:cNvSpPr>
            <a:spLocks noGrp="1"/>
          </p:cNvSpPr>
          <p:nvPr>
            <p:ph type="ftr" sz="quarter" idx="11"/>
          </p:nvPr>
        </p:nvSpPr>
        <p:spPr/>
        <p:txBody>
          <a:bodyPr>
            <a:noAutofit/>
          </a:bodyPr>
          <a:lstStyle/>
          <a:p>
            <a:endParaRPr/>
          </a:p>
        </p:txBody>
      </p:sp>
      <p:sp>
        <p:nvSpPr>
          <p:cNvPr id="13" name="Title 12">
            <a:extLst>
              <a:ext uri="{FF2B5EF4-FFF2-40B4-BE49-F238E27FC236}">
                <a16:creationId xmlns:a16="http://schemas.microsoft.com/office/drawing/2014/main" id="{3C98EBA6-D32A-9D1E-A49A-D40A371C6F5A}"/>
              </a:ext>
            </a:extLst>
          </p:cNvPr>
          <p:cNvSpPr>
            <a:spLocks noGrp="1"/>
          </p:cNvSpPr>
          <p:nvPr>
            <p:ph type="title" hasCustomPrompt="1"/>
          </p:nvPr>
        </p:nvSpPr>
        <p:spPr>
          <a:xfrm>
            <a:off x="457199" y="454495"/>
            <a:ext cx="10210801" cy="536106"/>
          </a:xfrm>
        </p:spPr>
        <p:txBody>
          <a:bodyPr>
            <a:noAutofit/>
          </a:bodyPr>
          <a:lstStyle/>
          <a:p>
            <a:r>
              <a:t>Use sentence case for slide titles</a:t>
            </a:r>
          </a:p>
        </p:txBody>
      </p:sp>
      <p:sp>
        <p:nvSpPr>
          <p:cNvPr id="9" name="Text Placeholder 15">
            <a:extLst>
              <a:ext uri="{FF2B5EF4-FFF2-40B4-BE49-F238E27FC236}">
                <a16:creationId xmlns:a16="http://schemas.microsoft.com/office/drawing/2014/main" id="{BE92130B-45CE-9415-BBA1-BA39682CCEF4}"/>
              </a:ext>
            </a:extLst>
          </p:cNvPr>
          <p:cNvSpPr>
            <a:spLocks noGrp="1"/>
          </p:cNvSpPr>
          <p:nvPr>
            <p:ph type="body" sz="quarter" idx="13" hasCustomPrompt="1"/>
          </p:nvPr>
        </p:nvSpPr>
        <p:spPr>
          <a:xfrm>
            <a:off x="457199" y="998773"/>
            <a:ext cx="10210801"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3" name="Content Placeholder 2">
            <a:extLst>
              <a:ext uri="{FF2B5EF4-FFF2-40B4-BE49-F238E27FC236}">
                <a16:creationId xmlns:a16="http://schemas.microsoft.com/office/drawing/2014/main" id="{635C9766-38AF-197F-6F88-085D33AFD72F}"/>
              </a:ext>
            </a:extLst>
          </p:cNvPr>
          <p:cNvSpPr>
            <a:spLocks noGrp="1"/>
          </p:cNvSpPr>
          <p:nvPr>
            <p:ph idx="1" hasCustomPrompt="1"/>
          </p:nvPr>
        </p:nvSpPr>
        <p:spPr>
          <a:xfrm>
            <a:off x="457198" y="2061768"/>
            <a:ext cx="10210801" cy="4034232"/>
          </a:xfrm>
        </p:spPr>
        <p:txBody>
          <a:bodyPr>
            <a:noAutofit/>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1134929670"/>
      </p:ext>
    </p:extLst>
  </p:cSld>
  <p:clrMapOvr>
    <a:masterClrMapping/>
  </p:clrMapOvr>
  <p:extLst>
    <p:ext uri="{DCECCB84-F9BA-43D5-87BE-67443E8EF086}">
      <p15:sldGuideLst xmlns:p15="http://schemas.microsoft.com/office/powerpoint/2012/main">
        <p15:guide id="1" pos="960">
          <p15:clr>
            <a:srgbClr val="F26B43"/>
          </p15:clr>
        </p15:guide>
        <p15:guide id="2" pos="6720">
          <p15:clr>
            <a:srgbClr val="F26B43"/>
          </p15:clr>
        </p15:guide>
        <p15:guide id="3" orient="horz" pos="2160">
          <p15:clr>
            <a:srgbClr val="FBAE40"/>
          </p15:clr>
        </p15:guide>
        <p15:guide id="4" orient="horz" pos="1296">
          <p15:clr>
            <a:srgbClr val="F26B43"/>
          </p15:clr>
        </p15:guide>
        <p15:guide id="5" orient="horz" pos="3840">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Custom">
    <p:bg bwMode="gray">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D8D2F47-B141-912D-6884-313C8EA5A114}"/>
              </a:ext>
            </a:extLst>
          </p:cNvPr>
          <p:cNvSpPr>
            <a:spLocks noGrp="1"/>
          </p:cNvSpPr>
          <p:nvPr>
            <p:ph type="pic" sz="quarter" idx="16" hasCustomPrompt="1"/>
          </p:nvPr>
        </p:nvSpPr>
        <p:spPr>
          <a:xfrm>
            <a:off x="0" y="0"/>
            <a:ext cx="12192000" cy="6858000"/>
          </a:xfrm>
        </p:spPr>
        <p:txBody>
          <a:bodyPr/>
          <a:lstStyle>
            <a:lvl1pPr>
              <a:defRPr sz="2800"/>
            </a:lvl1pPr>
          </a:lstStyle>
          <a:p>
            <a:r>
              <a:rPr lang="en-US" dirty="0"/>
              <a:t>NOTE: Insert a “Cover Page Image” provided by Global Marketing</a:t>
            </a:r>
          </a:p>
        </p:txBody>
      </p:sp>
      <p:sp>
        <p:nvSpPr>
          <p:cNvPr id="5" name="Do not remove" hidden="1">
            <a:extLst>
              <a:ext uri="{FF2B5EF4-FFF2-40B4-BE49-F238E27FC236}">
                <a16:creationId xmlns:a16="http://schemas.microsoft.com/office/drawing/2014/main" id="{B441FA27-C2CF-16EC-D985-F1ABC0FBCB78}"/>
              </a:ext>
            </a:extLst>
          </p:cNvPr>
          <p:cNvSpPr/>
          <p:nvPr userDrawn="1">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rgbClr val="AECFE6"/>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4BB6E70D-8A27-E654-1D38-4DDB2B121441}"/>
              </a:ext>
            </a:extLst>
          </p:cNvPr>
          <p:cNvSpPr>
            <a:spLocks noGrp="1"/>
          </p:cNvSpPr>
          <p:nvPr>
            <p:ph type="ctrTitle" hasCustomPrompt="1"/>
          </p:nvPr>
        </p:nvSpPr>
        <p:spPr>
          <a:xfrm>
            <a:off x="952262" y="959582"/>
            <a:ext cx="4315063" cy="1478818"/>
          </a:xfrm>
        </p:spPr>
        <p:txBody>
          <a:bodyPr anchor="t"/>
          <a:lstStyle>
            <a:lvl1pPr algn="l">
              <a:defRPr sz="4000">
                <a:solidFill>
                  <a:schemeClr val="tx2"/>
                </a:solidFill>
              </a:defRPr>
            </a:lvl1pPr>
          </a:lstStyle>
          <a:p>
            <a:r>
              <a:rPr lang="en-US" dirty="0"/>
              <a:t>Presentation title in sentence case</a:t>
            </a:r>
            <a:endParaRPr dirty="0"/>
          </a:p>
        </p:txBody>
      </p:sp>
      <p:sp>
        <p:nvSpPr>
          <p:cNvPr id="3" name="Subtitle 2">
            <a:extLst>
              <a:ext uri="{FF2B5EF4-FFF2-40B4-BE49-F238E27FC236}">
                <a16:creationId xmlns:a16="http://schemas.microsoft.com/office/drawing/2014/main" id="{7B0CDDC0-A8C7-B067-CAAC-BB378AF87966}"/>
              </a:ext>
            </a:extLst>
          </p:cNvPr>
          <p:cNvSpPr>
            <a:spLocks noGrp="1"/>
          </p:cNvSpPr>
          <p:nvPr>
            <p:ph type="subTitle" idx="1" hasCustomPrompt="1"/>
          </p:nvPr>
        </p:nvSpPr>
        <p:spPr>
          <a:xfrm>
            <a:off x="952262" y="2442238"/>
            <a:ext cx="4315063" cy="378859"/>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dirty="0"/>
              <a:t>Optional </a:t>
            </a:r>
            <a:r>
              <a:rPr lang="en-US" dirty="0"/>
              <a:t>subtitle, use sentence case</a:t>
            </a:r>
            <a:endParaRPr dirty="0"/>
          </a:p>
        </p:txBody>
      </p:sp>
      <p:sp>
        <p:nvSpPr>
          <p:cNvPr id="8" name="Text Placeholder 15">
            <a:extLst>
              <a:ext uri="{FF2B5EF4-FFF2-40B4-BE49-F238E27FC236}">
                <a16:creationId xmlns:a16="http://schemas.microsoft.com/office/drawing/2014/main" id="{AAFFB82B-6DCD-A13A-48AD-AD54B8860765}"/>
              </a:ext>
            </a:extLst>
          </p:cNvPr>
          <p:cNvSpPr>
            <a:spLocks noGrp="1"/>
          </p:cNvSpPr>
          <p:nvPr>
            <p:ph type="body" sz="quarter" idx="13" hasCustomPrompt="1"/>
          </p:nvPr>
        </p:nvSpPr>
        <p:spPr>
          <a:xfrm>
            <a:off x="952263" y="3415779"/>
            <a:ext cx="4315062"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9" name="Text Placeholder 15">
            <a:extLst>
              <a:ext uri="{FF2B5EF4-FFF2-40B4-BE49-F238E27FC236}">
                <a16:creationId xmlns:a16="http://schemas.microsoft.com/office/drawing/2014/main" id="{697CB211-FC8B-7C00-CF6F-6B918CA4E852}"/>
              </a:ext>
            </a:extLst>
          </p:cNvPr>
          <p:cNvSpPr>
            <a:spLocks noGrp="1"/>
          </p:cNvSpPr>
          <p:nvPr>
            <p:ph type="body" sz="quarter" idx="14" hasCustomPrompt="1"/>
          </p:nvPr>
        </p:nvSpPr>
        <p:spPr>
          <a:xfrm>
            <a:off x="952263" y="4089278"/>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11" name="Text Placeholder 15">
            <a:extLst>
              <a:ext uri="{FF2B5EF4-FFF2-40B4-BE49-F238E27FC236}">
                <a16:creationId xmlns:a16="http://schemas.microsoft.com/office/drawing/2014/main" id="{25BEE0CE-9974-F9C1-C1C1-BAC11DD96ACA}"/>
              </a:ext>
            </a:extLst>
          </p:cNvPr>
          <p:cNvSpPr>
            <a:spLocks noGrp="1"/>
          </p:cNvSpPr>
          <p:nvPr>
            <p:ph type="body" sz="quarter" idx="15" hasCustomPrompt="1"/>
          </p:nvPr>
        </p:nvSpPr>
        <p:spPr>
          <a:xfrm>
            <a:off x="952263" y="5035391"/>
            <a:ext cx="4315062" cy="176372"/>
          </a:xfrm>
        </p:spPr>
        <p:txBody>
          <a:bodyPr/>
          <a:lstStyle>
            <a:lvl1pPr marL="0" indent="0">
              <a:spcBef>
                <a:spcPts val="0"/>
              </a:spcBef>
              <a:buFont typeface="Arial" panose="020B0604020202020204" pitchFamily="34" charset="0"/>
              <a:buChar char="​"/>
              <a:defRPr sz="1050" b="0"/>
            </a:lvl1pPr>
            <a:lvl2pPr marL="0" indent="0">
              <a:spcBef>
                <a:spcPts val="0"/>
              </a:spcBef>
              <a:buFont typeface="Arial" panose="020B0604020202020204" pitchFamily="34" charset="0"/>
              <a:buChar char="​"/>
              <a:defRPr sz="105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Optional date (MM.DD.YYYY)</a:t>
            </a:r>
          </a:p>
          <a:p>
            <a:pPr lvl="1"/>
            <a:r>
              <a:t>Second level</a:t>
            </a:r>
          </a:p>
        </p:txBody>
      </p:sp>
    </p:spTree>
    <p:extLst>
      <p:ext uri="{BB962C8B-B14F-4D97-AF65-F5344CB8AC3E}">
        <p14:creationId xmlns:p14="http://schemas.microsoft.com/office/powerpoint/2010/main" val="1238843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0" y="-1"/>
            <a:ext cx="4215384"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AAF4D675-10F3-4F73-BB90-58E0DDB7A136}"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4"/>
            <a:ext cx="3314701" cy="1453252"/>
          </a:xfrm>
        </p:spPr>
        <p:txBody>
          <a:bodyPr>
            <a:noAutofit/>
          </a:bodyPr>
          <a:lstStyle>
            <a:lvl1pPr>
              <a:defRPr>
                <a:solidFill>
                  <a:schemeClr val="tx1"/>
                </a:solidFill>
              </a:defRPr>
            </a:lvl1p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1945888"/>
            <a:ext cx="3314701" cy="1235461"/>
          </a:xfrm>
        </p:spPr>
        <p:txBody>
          <a:bodyPr>
            <a:noAutofit/>
          </a:bodyPr>
          <a:lstStyle>
            <a:lvl1pPr marL="0" indent="0">
              <a:spcBef>
                <a:spcPts val="0"/>
              </a:spcBef>
              <a:buNone/>
              <a:defRPr sz="200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marL="0" marR="0" lvl="0" indent="0" algn="l" defTabSz="914400" rtl="0" eaLnBrk="1" fontAlgn="auto" latinLnBrk="0" hangingPunct="1">
              <a:lnSpc>
                <a:spcPct val="100000"/>
              </a:lnSpc>
              <a:spcBef>
                <a:spcPts val="0"/>
              </a:spcBef>
              <a:spcAft>
                <a:spcPts val="0"/>
              </a:spcAft>
              <a:buClr>
                <a:schemeClr val="tx1">
                  <a:lumMod val="65000"/>
                  <a:lumOff val="35000"/>
                </a:schemeClr>
              </a:buClr>
              <a:buSzTx/>
              <a:buFont typeface="Wingdings" panose="05000000000000000000" pitchFamily="2" charset="2"/>
              <a:buNone/>
              <a:tabLst/>
              <a:defRPr/>
            </a:pPr>
            <a:r>
              <a:rPr lang="en-US" dirty="0"/>
              <a:t>Optional subtitle, use sentence case and reposition as needed</a:t>
            </a:r>
            <a:endParaRPr dirty="0"/>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72000" y="996619"/>
            <a:ext cx="7162800" cy="4870782"/>
          </a:xfrm>
        </p:spPr>
        <p:txBody>
          <a:bodyPr>
            <a:noAutofit/>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95647408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0" y="-1"/>
            <a:ext cx="4215384"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4B6C3D8A-9E13-45B7-8D49-F8E7227D592D}"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4"/>
            <a:ext cx="3314701" cy="1453252"/>
          </a:xfrm>
        </p:spPr>
        <p:txBody>
          <a:bodyPr>
            <a:noAutofit/>
          </a:bodyPr>
          <a:lstStyle>
            <a:lvl1pPr>
              <a:defRPr>
                <a:solidFill>
                  <a:schemeClr val="tx1"/>
                </a:solidFill>
              </a:defRPr>
            </a:lvl1p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1945888"/>
            <a:ext cx="3314701" cy="1235461"/>
          </a:xfrm>
        </p:spPr>
        <p:txBody>
          <a:bodyPr>
            <a:noAutofit/>
          </a:bodyPr>
          <a:lstStyle>
            <a:lvl1pPr marL="0" indent="0">
              <a:spcBef>
                <a:spcPts val="0"/>
              </a:spcBef>
              <a:buNone/>
              <a:defRPr sz="200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marL="0" marR="0" lvl="0" indent="0" algn="l" defTabSz="914400" rtl="0" eaLnBrk="1" fontAlgn="auto" latinLnBrk="0" hangingPunct="1">
              <a:lnSpc>
                <a:spcPct val="100000"/>
              </a:lnSpc>
              <a:spcBef>
                <a:spcPts val="0"/>
              </a:spcBef>
              <a:spcAft>
                <a:spcPts val="0"/>
              </a:spcAft>
              <a:buClr>
                <a:schemeClr val="tx1">
                  <a:lumMod val="65000"/>
                  <a:lumOff val="35000"/>
                </a:schemeClr>
              </a:buClr>
              <a:buSzTx/>
              <a:buFont typeface="Wingdings" panose="05000000000000000000" pitchFamily="2" charset="2"/>
              <a:buNone/>
              <a:tabLst/>
              <a:defRPr/>
            </a:pPr>
            <a:r>
              <a:rPr lang="en-US" dirty="0"/>
              <a:t>Optional subtitle, use sentence case and reposition as needed</a:t>
            </a:r>
          </a:p>
        </p:txBody>
      </p:sp>
      <p:sp>
        <p:nvSpPr>
          <p:cNvPr id="11" name="Text Placeholder 15">
            <a:extLst>
              <a:ext uri="{FF2B5EF4-FFF2-40B4-BE49-F238E27FC236}">
                <a16:creationId xmlns:a16="http://schemas.microsoft.com/office/drawing/2014/main" id="{D1975B9B-964A-61E7-6069-9ADE5098033D}"/>
              </a:ext>
            </a:extLst>
          </p:cNvPr>
          <p:cNvSpPr>
            <a:spLocks noGrp="1"/>
          </p:cNvSpPr>
          <p:nvPr>
            <p:ph type="body" sz="quarter" idx="16" hasCustomPrompt="1"/>
          </p:nvPr>
        </p:nvSpPr>
        <p:spPr>
          <a:xfrm>
            <a:off x="4572000" y="996619"/>
            <a:ext cx="3429000" cy="420624"/>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72000" y="1566533"/>
            <a:ext cx="3429000" cy="4300867"/>
          </a:xfrm>
        </p:spPr>
        <p:txBody>
          <a:bodyPr>
            <a:noAutofit/>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Text Placeholder 15">
            <a:extLst>
              <a:ext uri="{FF2B5EF4-FFF2-40B4-BE49-F238E27FC236}">
                <a16:creationId xmlns:a16="http://schemas.microsoft.com/office/drawing/2014/main" id="{CEE5B4F5-63A4-7E35-EE17-DFA8D79444E9}"/>
              </a:ext>
            </a:extLst>
          </p:cNvPr>
          <p:cNvSpPr>
            <a:spLocks noGrp="1"/>
          </p:cNvSpPr>
          <p:nvPr>
            <p:ph type="body" sz="quarter" idx="18" hasCustomPrompt="1"/>
          </p:nvPr>
        </p:nvSpPr>
        <p:spPr>
          <a:xfrm>
            <a:off x="8305800" y="996619"/>
            <a:ext cx="3429000" cy="420624"/>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3" name="Content Placeholder 11">
            <a:extLst>
              <a:ext uri="{FF2B5EF4-FFF2-40B4-BE49-F238E27FC236}">
                <a16:creationId xmlns:a16="http://schemas.microsoft.com/office/drawing/2014/main" id="{ADA3C8B8-487C-C682-D390-797D44ECDAF3}"/>
              </a:ext>
            </a:extLst>
          </p:cNvPr>
          <p:cNvSpPr>
            <a:spLocks noGrp="1"/>
          </p:cNvSpPr>
          <p:nvPr>
            <p:ph sz="quarter" idx="17" hasCustomPrompt="1"/>
          </p:nvPr>
        </p:nvSpPr>
        <p:spPr>
          <a:xfrm>
            <a:off x="8305800" y="1566533"/>
            <a:ext cx="3429000" cy="4300867"/>
          </a:xfrm>
        </p:spPr>
        <p:txBody>
          <a:bodyPr>
            <a:noAutofit/>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23864517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F3F0-ED9B-BE4C-D9AB-51B6ED9C1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05DEB-77C0-3660-F69B-D488C0A1EC48}"/>
              </a:ext>
            </a:extLst>
          </p:cNvPr>
          <p:cNvSpPr>
            <a:spLocks noGrp="1"/>
          </p:cNvSpPr>
          <p:nvPr>
            <p:ph sz="half" idx="1" hasCustomPrompt="1"/>
          </p:nvPr>
        </p:nvSpPr>
        <p:spPr>
          <a:xfrm>
            <a:off x="457200" y="1828800"/>
            <a:ext cx="5303520" cy="4046993"/>
          </a:xfrm>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lang="en-US" dirty="0"/>
              <a:t>Click to add text or choose an icon below to insert other content, sentence case preferred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EA7CBCA-42D2-15F0-1287-28B5A3F81F80}"/>
              </a:ext>
            </a:extLst>
          </p:cNvPr>
          <p:cNvSpPr>
            <a:spLocks noGrp="1"/>
          </p:cNvSpPr>
          <p:nvPr>
            <p:ph sz="half" idx="2" hasCustomPrompt="1"/>
          </p:nvPr>
        </p:nvSpPr>
        <p:spPr>
          <a:xfrm>
            <a:off x="6431280" y="1828800"/>
            <a:ext cx="5303520" cy="4046993"/>
          </a:xfrm>
        </p:spPr>
        <p:txBody>
          <a:bodyPr/>
          <a:lstStyle>
            <a:lvl1pPr marL="356616" indent="-356616">
              <a:defRPr/>
            </a:lvl1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lang="en-US" dirty="0"/>
              <a:t>Click to add text or choose an icon below to insert other content, sentence case preferred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649982D-65CD-F125-B225-47C7A28A75CB}"/>
              </a:ext>
            </a:extLst>
          </p:cNvPr>
          <p:cNvSpPr>
            <a:spLocks noGrp="1"/>
          </p:cNvSpPr>
          <p:nvPr>
            <p:ph type="dt" sz="half" idx="10"/>
          </p:nvPr>
        </p:nvSpPr>
        <p:spPr/>
        <p:txBody>
          <a:bodyPr/>
          <a:lstStyle/>
          <a:p>
            <a:fld id="{114FE477-946F-4CB9-A8D0-838C77E02584}" type="datetimeFigureOut">
              <a:rPr lang="en-US" smtClean="0"/>
              <a:t>10/28/2023</a:t>
            </a:fld>
            <a:endParaRPr lang="en-US"/>
          </a:p>
        </p:txBody>
      </p:sp>
      <p:sp>
        <p:nvSpPr>
          <p:cNvPr id="6" name="Footer Placeholder 5">
            <a:extLst>
              <a:ext uri="{FF2B5EF4-FFF2-40B4-BE49-F238E27FC236}">
                <a16:creationId xmlns:a16="http://schemas.microsoft.com/office/drawing/2014/main" id="{6474F886-6D1B-4375-249B-CA570921C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E642A-9FD8-DF2F-8739-A4C44CAFC9A6}"/>
              </a:ext>
            </a:extLst>
          </p:cNvPr>
          <p:cNvSpPr>
            <a:spLocks noGrp="1"/>
          </p:cNvSpPr>
          <p:nvPr>
            <p:ph type="sldNum" sz="quarter" idx="12"/>
          </p:nvPr>
        </p:nvSpPr>
        <p:spPr/>
        <p:txBody>
          <a:bodyPr/>
          <a:lstStyle/>
          <a:p>
            <a:fld id="{4B66793B-AAAD-40B1-80CA-602F92A20344}" type="slidenum">
              <a:rPr lang="en-US" smtClean="0"/>
              <a:t>‹#›</a:t>
            </a:fld>
            <a:endParaRPr lang="en-US"/>
          </a:p>
        </p:txBody>
      </p:sp>
      <p:sp>
        <p:nvSpPr>
          <p:cNvPr id="8" name="Text Placeholder 15">
            <a:extLst>
              <a:ext uri="{FF2B5EF4-FFF2-40B4-BE49-F238E27FC236}">
                <a16:creationId xmlns:a16="http://schemas.microsoft.com/office/drawing/2014/main" id="{2996E27A-8747-88BC-CA45-9C7966202032}"/>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Tree>
    <p:extLst>
      <p:ext uri="{BB962C8B-B14F-4D97-AF65-F5344CB8AC3E}">
        <p14:creationId xmlns:p14="http://schemas.microsoft.com/office/powerpoint/2010/main" val="241932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0B410CF9-7D28-FB1A-4916-2EBA22FC5883}"/>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DCFA9B95-C7D9-EBCC-7FBE-109F7371B8B3}"/>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15817424-F209-70E7-FD1B-5EFAE6E7D019}"/>
              </a:ext>
            </a:extLst>
          </p:cNvPr>
          <p:cNvSpPr>
            <a:spLocks noGrp="1"/>
          </p:cNvSpPr>
          <p:nvPr>
            <p:ph type="dt" sz="half" idx="10"/>
          </p:nvPr>
        </p:nvSpPr>
        <p:spPr/>
        <p:txBody>
          <a:bodyPr/>
          <a:lstStyle/>
          <a:p>
            <a:fld id="{D5BF6920-03FD-4D75-A746-E4A52D3658B8}" type="datetime1">
              <a:rPr lang="en-US" smtClean="0"/>
              <a:t>10/28/2023</a:t>
            </a:fld>
            <a:endParaRPr/>
          </a:p>
        </p:txBody>
      </p:sp>
      <p:sp>
        <p:nvSpPr>
          <p:cNvPr id="4" name="Footer Placeholder 3">
            <a:extLst>
              <a:ext uri="{FF2B5EF4-FFF2-40B4-BE49-F238E27FC236}">
                <a16:creationId xmlns:a16="http://schemas.microsoft.com/office/drawing/2014/main" id="{E7E6E406-6B00-EDAA-032A-9078F16DA7FA}"/>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C5F4DD3B-78D6-F6A5-6E7D-5AA013467762}"/>
              </a:ext>
            </a:extLst>
          </p:cNvPr>
          <p:cNvSpPr>
            <a:spLocks noGrp="1"/>
          </p:cNvSpPr>
          <p:nvPr>
            <p:ph type="title" hasCustomPrompt="1"/>
          </p:nvPr>
        </p:nvSpPr>
        <p:spPr/>
        <p:txBody>
          <a:bodyPr/>
          <a:lstStyle/>
          <a:p>
            <a:r>
              <a:t>Use sentence case for slide titles</a:t>
            </a:r>
          </a:p>
        </p:txBody>
      </p:sp>
      <p:sp>
        <p:nvSpPr>
          <p:cNvPr id="6" name="Text Placeholder 15">
            <a:extLst>
              <a:ext uri="{FF2B5EF4-FFF2-40B4-BE49-F238E27FC236}">
                <a16:creationId xmlns:a16="http://schemas.microsoft.com/office/drawing/2014/main" id="{2DBD0D28-9D8E-0C5B-DB18-BA8A04C408B7}"/>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Text Placeholder 15">
            <a:extLst>
              <a:ext uri="{FF2B5EF4-FFF2-40B4-BE49-F238E27FC236}">
                <a16:creationId xmlns:a16="http://schemas.microsoft.com/office/drawing/2014/main" id="{7BDC6453-E594-964C-EC86-658BF59E1EEE}"/>
              </a:ext>
            </a:extLst>
          </p:cNvPr>
          <p:cNvSpPr>
            <a:spLocks noGrp="1"/>
          </p:cNvSpPr>
          <p:nvPr>
            <p:ph type="body" sz="quarter" idx="15" hasCustomPrompt="1"/>
          </p:nvPr>
        </p:nvSpPr>
        <p:spPr>
          <a:xfrm>
            <a:off x="457200" y="1828800"/>
            <a:ext cx="5303520" cy="420624"/>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3" name="Content Placeholder 15">
            <a:extLst>
              <a:ext uri="{FF2B5EF4-FFF2-40B4-BE49-F238E27FC236}">
                <a16:creationId xmlns:a16="http://schemas.microsoft.com/office/drawing/2014/main" id="{5D0F2471-6BCF-28BC-39AD-DE6A148E6A59}"/>
              </a:ext>
            </a:extLst>
          </p:cNvPr>
          <p:cNvSpPr>
            <a:spLocks noGrp="1"/>
          </p:cNvSpPr>
          <p:nvPr>
            <p:ph sz="quarter" idx="20" hasCustomPrompt="1"/>
          </p:nvPr>
        </p:nvSpPr>
        <p:spPr>
          <a:xfrm>
            <a:off x="457200" y="2438400"/>
            <a:ext cx="5303520" cy="3437393"/>
          </a:xfrm>
        </p:spPr>
        <p:txBody>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1" name="Text Placeholder 15">
            <a:extLst>
              <a:ext uri="{FF2B5EF4-FFF2-40B4-BE49-F238E27FC236}">
                <a16:creationId xmlns:a16="http://schemas.microsoft.com/office/drawing/2014/main" id="{212783C0-58B5-24BA-D5DC-F367B1075368}"/>
              </a:ext>
            </a:extLst>
          </p:cNvPr>
          <p:cNvSpPr>
            <a:spLocks noGrp="1"/>
          </p:cNvSpPr>
          <p:nvPr>
            <p:ph type="body" sz="quarter" idx="17" hasCustomPrompt="1"/>
          </p:nvPr>
        </p:nvSpPr>
        <p:spPr>
          <a:xfrm>
            <a:off x="6431280" y="1828800"/>
            <a:ext cx="5303520" cy="420624"/>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5" name="Content Placeholder 15">
            <a:extLst>
              <a:ext uri="{FF2B5EF4-FFF2-40B4-BE49-F238E27FC236}">
                <a16:creationId xmlns:a16="http://schemas.microsoft.com/office/drawing/2014/main" id="{DE5BCD09-3F62-BF0B-9034-37D1A8575E89}"/>
              </a:ext>
            </a:extLst>
          </p:cNvPr>
          <p:cNvSpPr>
            <a:spLocks noGrp="1"/>
          </p:cNvSpPr>
          <p:nvPr>
            <p:ph sz="quarter" idx="21" hasCustomPrompt="1"/>
          </p:nvPr>
        </p:nvSpPr>
        <p:spPr>
          <a:xfrm>
            <a:off x="6431280" y="2438400"/>
            <a:ext cx="5303520" cy="3437393"/>
          </a:xfrm>
        </p:spPr>
        <p:txBody>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402612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7" name="Do not remove" hidden="1">
            <a:extLst>
              <a:ext uri="{FF2B5EF4-FFF2-40B4-BE49-F238E27FC236}">
                <a16:creationId xmlns:a16="http://schemas.microsoft.com/office/drawing/2014/main" id="{B6FA5037-1BAB-DD7B-7DB0-22F5D6A35DDE}"/>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DCFA9B95-C7D9-EBCC-7FBE-109F7371B8B3}"/>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15817424-F209-70E7-FD1B-5EFAE6E7D019}"/>
              </a:ext>
            </a:extLst>
          </p:cNvPr>
          <p:cNvSpPr>
            <a:spLocks noGrp="1"/>
          </p:cNvSpPr>
          <p:nvPr>
            <p:ph type="dt" sz="half" idx="10"/>
          </p:nvPr>
        </p:nvSpPr>
        <p:spPr/>
        <p:txBody>
          <a:bodyPr/>
          <a:lstStyle/>
          <a:p>
            <a:fld id="{DA27A5B7-DEDE-401F-8EFA-FB247AD7806B}" type="datetime1">
              <a:rPr lang="en-US" smtClean="0"/>
              <a:t>10/28/2023</a:t>
            </a:fld>
            <a:endParaRPr/>
          </a:p>
        </p:txBody>
      </p:sp>
      <p:sp>
        <p:nvSpPr>
          <p:cNvPr id="4" name="Footer Placeholder 3">
            <a:extLst>
              <a:ext uri="{FF2B5EF4-FFF2-40B4-BE49-F238E27FC236}">
                <a16:creationId xmlns:a16="http://schemas.microsoft.com/office/drawing/2014/main" id="{E7E6E406-6B00-EDAA-032A-9078F16DA7FA}"/>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C5F4DD3B-78D6-F6A5-6E7D-5AA013467762}"/>
              </a:ext>
            </a:extLst>
          </p:cNvPr>
          <p:cNvSpPr>
            <a:spLocks noGrp="1"/>
          </p:cNvSpPr>
          <p:nvPr>
            <p:ph type="title" hasCustomPrompt="1"/>
          </p:nvPr>
        </p:nvSpPr>
        <p:spPr/>
        <p:txBody>
          <a:bodyPr/>
          <a:lstStyle/>
          <a:p>
            <a:r>
              <a:t>Use sentence case for slide titles</a:t>
            </a:r>
          </a:p>
        </p:txBody>
      </p:sp>
      <p:sp>
        <p:nvSpPr>
          <p:cNvPr id="6" name="Text Placeholder 15">
            <a:extLst>
              <a:ext uri="{FF2B5EF4-FFF2-40B4-BE49-F238E27FC236}">
                <a16:creationId xmlns:a16="http://schemas.microsoft.com/office/drawing/2014/main" id="{2DBD0D28-9D8E-0C5B-DB18-BA8A04C408B7}"/>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Text Placeholder 15">
            <a:extLst>
              <a:ext uri="{FF2B5EF4-FFF2-40B4-BE49-F238E27FC236}">
                <a16:creationId xmlns:a16="http://schemas.microsoft.com/office/drawing/2014/main" id="{7BDC6453-E594-964C-EC86-658BF59E1EEE}"/>
              </a:ext>
            </a:extLst>
          </p:cNvPr>
          <p:cNvSpPr>
            <a:spLocks noGrp="1"/>
          </p:cNvSpPr>
          <p:nvPr>
            <p:ph type="body" sz="quarter" idx="15" hasCustomPrompt="1"/>
          </p:nvPr>
        </p:nvSpPr>
        <p:spPr>
          <a:xfrm>
            <a:off x="457200" y="1828799"/>
            <a:ext cx="356616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7" name="Content Placeholder 15">
            <a:extLst>
              <a:ext uri="{FF2B5EF4-FFF2-40B4-BE49-F238E27FC236}">
                <a16:creationId xmlns:a16="http://schemas.microsoft.com/office/drawing/2014/main" id="{BDC624F2-6EB1-E2DF-3A55-A52F999E3952}"/>
              </a:ext>
            </a:extLst>
          </p:cNvPr>
          <p:cNvSpPr>
            <a:spLocks noGrp="1"/>
          </p:cNvSpPr>
          <p:nvPr>
            <p:ph sz="quarter" idx="20" hasCustomPrompt="1"/>
          </p:nvPr>
        </p:nvSpPr>
        <p:spPr>
          <a:xfrm>
            <a:off x="457200" y="2460813"/>
            <a:ext cx="3566160" cy="3414980"/>
          </a:xfrm>
        </p:spPr>
        <p:txBody>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1" name="Text Placeholder 15">
            <a:extLst>
              <a:ext uri="{FF2B5EF4-FFF2-40B4-BE49-F238E27FC236}">
                <a16:creationId xmlns:a16="http://schemas.microsoft.com/office/drawing/2014/main" id="{212783C0-58B5-24BA-D5DC-F367B1075368}"/>
              </a:ext>
            </a:extLst>
          </p:cNvPr>
          <p:cNvSpPr>
            <a:spLocks noGrp="1"/>
          </p:cNvSpPr>
          <p:nvPr>
            <p:ph type="body" sz="quarter" idx="17" hasCustomPrompt="1"/>
          </p:nvPr>
        </p:nvSpPr>
        <p:spPr>
          <a:xfrm>
            <a:off x="4312920" y="1828799"/>
            <a:ext cx="356616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9" name="Content Placeholder 15">
            <a:extLst>
              <a:ext uri="{FF2B5EF4-FFF2-40B4-BE49-F238E27FC236}">
                <a16:creationId xmlns:a16="http://schemas.microsoft.com/office/drawing/2014/main" id="{8877E346-3F26-A83C-CEE1-3E0582A64E49}"/>
              </a:ext>
            </a:extLst>
          </p:cNvPr>
          <p:cNvSpPr>
            <a:spLocks noGrp="1"/>
          </p:cNvSpPr>
          <p:nvPr>
            <p:ph sz="quarter" idx="21" hasCustomPrompt="1"/>
          </p:nvPr>
        </p:nvSpPr>
        <p:spPr>
          <a:xfrm>
            <a:off x="4312920" y="2460813"/>
            <a:ext cx="3566160" cy="3414980"/>
          </a:xfrm>
        </p:spPr>
        <p:txBody>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2" name="Text Placeholder 15">
            <a:extLst>
              <a:ext uri="{FF2B5EF4-FFF2-40B4-BE49-F238E27FC236}">
                <a16:creationId xmlns:a16="http://schemas.microsoft.com/office/drawing/2014/main" id="{049C2757-8494-EDBA-F4EF-E5E802C9BCA1}"/>
              </a:ext>
            </a:extLst>
          </p:cNvPr>
          <p:cNvSpPr>
            <a:spLocks noGrp="1"/>
          </p:cNvSpPr>
          <p:nvPr>
            <p:ph type="body" sz="quarter" idx="19" hasCustomPrompt="1"/>
          </p:nvPr>
        </p:nvSpPr>
        <p:spPr>
          <a:xfrm>
            <a:off x="8168641" y="1828799"/>
            <a:ext cx="356616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0" name="Content Placeholder 15">
            <a:extLst>
              <a:ext uri="{FF2B5EF4-FFF2-40B4-BE49-F238E27FC236}">
                <a16:creationId xmlns:a16="http://schemas.microsoft.com/office/drawing/2014/main" id="{849DF32A-0D36-B1BE-2EDA-7D63C1D9C64D}"/>
              </a:ext>
            </a:extLst>
          </p:cNvPr>
          <p:cNvSpPr>
            <a:spLocks noGrp="1"/>
          </p:cNvSpPr>
          <p:nvPr>
            <p:ph sz="quarter" idx="22" hasCustomPrompt="1"/>
          </p:nvPr>
        </p:nvSpPr>
        <p:spPr>
          <a:xfrm>
            <a:off x="8168641" y="2460813"/>
            <a:ext cx="3566160" cy="3414980"/>
          </a:xfrm>
        </p:spPr>
        <p:txBody>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2082117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 Columns">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F35EA32D-D930-75CD-175B-6106B78D80BD}"/>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DCFA9B95-C7D9-EBCC-7FBE-109F7371B8B3}"/>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15817424-F209-70E7-FD1B-5EFAE6E7D019}"/>
              </a:ext>
            </a:extLst>
          </p:cNvPr>
          <p:cNvSpPr>
            <a:spLocks noGrp="1"/>
          </p:cNvSpPr>
          <p:nvPr>
            <p:ph type="dt" sz="half" idx="10"/>
          </p:nvPr>
        </p:nvSpPr>
        <p:spPr/>
        <p:txBody>
          <a:bodyPr/>
          <a:lstStyle/>
          <a:p>
            <a:fld id="{9E53EE1D-FE11-46D0-A47A-2351528331AD}" type="datetime1">
              <a:rPr lang="en-US" smtClean="0"/>
              <a:t>10/28/2023</a:t>
            </a:fld>
            <a:endParaRPr/>
          </a:p>
        </p:txBody>
      </p:sp>
      <p:sp>
        <p:nvSpPr>
          <p:cNvPr id="4" name="Footer Placeholder 3">
            <a:extLst>
              <a:ext uri="{FF2B5EF4-FFF2-40B4-BE49-F238E27FC236}">
                <a16:creationId xmlns:a16="http://schemas.microsoft.com/office/drawing/2014/main" id="{E7E6E406-6B00-EDAA-032A-9078F16DA7FA}"/>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C5F4DD3B-78D6-F6A5-6E7D-5AA013467762}"/>
              </a:ext>
            </a:extLst>
          </p:cNvPr>
          <p:cNvSpPr>
            <a:spLocks noGrp="1"/>
          </p:cNvSpPr>
          <p:nvPr>
            <p:ph type="title" hasCustomPrompt="1"/>
          </p:nvPr>
        </p:nvSpPr>
        <p:spPr/>
        <p:txBody>
          <a:bodyPr/>
          <a:lstStyle>
            <a:lvl1pPr>
              <a:spcBef>
                <a:spcPts val="0"/>
              </a:spcBef>
              <a:defRPr/>
            </a:lvl1pPr>
          </a:lstStyle>
          <a:p>
            <a:r>
              <a:t>Use sentence case for slide titles</a:t>
            </a:r>
          </a:p>
        </p:txBody>
      </p:sp>
      <p:sp>
        <p:nvSpPr>
          <p:cNvPr id="6" name="Text Placeholder 15">
            <a:extLst>
              <a:ext uri="{FF2B5EF4-FFF2-40B4-BE49-F238E27FC236}">
                <a16:creationId xmlns:a16="http://schemas.microsoft.com/office/drawing/2014/main" id="{2DBD0D28-9D8E-0C5B-DB18-BA8A04C408B7}"/>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Text Placeholder 15">
            <a:extLst>
              <a:ext uri="{FF2B5EF4-FFF2-40B4-BE49-F238E27FC236}">
                <a16:creationId xmlns:a16="http://schemas.microsoft.com/office/drawing/2014/main" id="{7BDC6453-E594-964C-EC86-658BF59E1EEE}"/>
              </a:ext>
            </a:extLst>
          </p:cNvPr>
          <p:cNvSpPr>
            <a:spLocks noGrp="1"/>
          </p:cNvSpPr>
          <p:nvPr>
            <p:ph type="body" sz="quarter" idx="15" hasCustomPrompt="1"/>
          </p:nvPr>
        </p:nvSpPr>
        <p:spPr>
          <a:xfrm>
            <a:off x="457200" y="1828799"/>
            <a:ext cx="256032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5" name="Content Placeholder 15">
            <a:extLst>
              <a:ext uri="{FF2B5EF4-FFF2-40B4-BE49-F238E27FC236}">
                <a16:creationId xmlns:a16="http://schemas.microsoft.com/office/drawing/2014/main" id="{5115ED06-B4A5-D0C5-91E5-18E2D432ABF2}"/>
              </a:ext>
            </a:extLst>
          </p:cNvPr>
          <p:cNvSpPr>
            <a:spLocks noGrp="1"/>
          </p:cNvSpPr>
          <p:nvPr>
            <p:ph sz="quarter" idx="22" hasCustomPrompt="1"/>
          </p:nvPr>
        </p:nvSpPr>
        <p:spPr>
          <a:xfrm>
            <a:off x="457200" y="2460813"/>
            <a:ext cx="2560320" cy="3414980"/>
          </a:xfrm>
        </p:spPr>
        <p:txBody>
          <a:bodyPr/>
          <a:lstStyle>
            <a:lvl1pPr marL="228600" indent="-228600">
              <a:defRPr sz="1600"/>
            </a:lvl1pPr>
            <a:lvl2pPr>
              <a:defRPr sz="1400"/>
            </a:lvl2pPr>
            <a:lvl3pPr>
              <a:defRPr sz="1200"/>
            </a:lvl3pPr>
            <a:lvl4pPr>
              <a:defRPr sz="1200"/>
            </a:lvl4pPr>
            <a:lvl5pPr>
              <a:defRPr sz="12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1" name="Text Placeholder 15">
            <a:extLst>
              <a:ext uri="{FF2B5EF4-FFF2-40B4-BE49-F238E27FC236}">
                <a16:creationId xmlns:a16="http://schemas.microsoft.com/office/drawing/2014/main" id="{212783C0-58B5-24BA-D5DC-F367B1075368}"/>
              </a:ext>
            </a:extLst>
          </p:cNvPr>
          <p:cNvSpPr>
            <a:spLocks noGrp="1"/>
          </p:cNvSpPr>
          <p:nvPr>
            <p:ph type="body" sz="quarter" idx="17" hasCustomPrompt="1"/>
          </p:nvPr>
        </p:nvSpPr>
        <p:spPr>
          <a:xfrm>
            <a:off x="3362960" y="1828799"/>
            <a:ext cx="256032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7" name="Content Placeholder 15">
            <a:extLst>
              <a:ext uri="{FF2B5EF4-FFF2-40B4-BE49-F238E27FC236}">
                <a16:creationId xmlns:a16="http://schemas.microsoft.com/office/drawing/2014/main" id="{BCEC854A-EF76-3983-4EA9-377B5B868072}"/>
              </a:ext>
            </a:extLst>
          </p:cNvPr>
          <p:cNvSpPr>
            <a:spLocks noGrp="1"/>
          </p:cNvSpPr>
          <p:nvPr>
            <p:ph sz="quarter" idx="23" hasCustomPrompt="1"/>
          </p:nvPr>
        </p:nvSpPr>
        <p:spPr>
          <a:xfrm>
            <a:off x="3362960" y="2460813"/>
            <a:ext cx="2560320" cy="3414980"/>
          </a:xfrm>
        </p:spPr>
        <p:txBody>
          <a:bodyPr/>
          <a:lstStyle>
            <a:lvl1pPr marL="228600" indent="-228600">
              <a:defRPr sz="1600"/>
            </a:lvl1pPr>
            <a:lvl2pPr>
              <a:defRPr sz="1400"/>
            </a:lvl2pPr>
            <a:lvl3pPr>
              <a:defRPr sz="1200"/>
            </a:lvl3pPr>
            <a:lvl4pPr>
              <a:defRPr sz="1200"/>
            </a:lvl4pPr>
            <a:lvl5pPr>
              <a:defRPr sz="12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2" name="Text Placeholder 15">
            <a:extLst>
              <a:ext uri="{FF2B5EF4-FFF2-40B4-BE49-F238E27FC236}">
                <a16:creationId xmlns:a16="http://schemas.microsoft.com/office/drawing/2014/main" id="{049C2757-8494-EDBA-F4EF-E5E802C9BCA1}"/>
              </a:ext>
            </a:extLst>
          </p:cNvPr>
          <p:cNvSpPr>
            <a:spLocks noGrp="1"/>
          </p:cNvSpPr>
          <p:nvPr>
            <p:ph type="body" sz="quarter" idx="19" hasCustomPrompt="1"/>
          </p:nvPr>
        </p:nvSpPr>
        <p:spPr>
          <a:xfrm>
            <a:off x="6268720" y="1828799"/>
            <a:ext cx="256032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8" name="Content Placeholder 15">
            <a:extLst>
              <a:ext uri="{FF2B5EF4-FFF2-40B4-BE49-F238E27FC236}">
                <a16:creationId xmlns:a16="http://schemas.microsoft.com/office/drawing/2014/main" id="{A740AD26-CDEB-68BD-3292-6C25C59FFEC1}"/>
              </a:ext>
            </a:extLst>
          </p:cNvPr>
          <p:cNvSpPr>
            <a:spLocks noGrp="1"/>
          </p:cNvSpPr>
          <p:nvPr>
            <p:ph sz="quarter" idx="24" hasCustomPrompt="1"/>
          </p:nvPr>
        </p:nvSpPr>
        <p:spPr>
          <a:xfrm>
            <a:off x="6268720" y="2460813"/>
            <a:ext cx="2560320" cy="3414980"/>
          </a:xfrm>
        </p:spPr>
        <p:txBody>
          <a:bodyPr/>
          <a:lstStyle>
            <a:lvl1pPr marL="228600" indent="-228600">
              <a:defRPr sz="1600"/>
            </a:lvl1pPr>
            <a:lvl2pPr>
              <a:defRPr sz="1400"/>
            </a:lvl2pPr>
            <a:lvl3pPr>
              <a:defRPr sz="1200"/>
            </a:lvl3pPr>
            <a:lvl4pPr>
              <a:defRPr sz="1200"/>
            </a:lvl4pPr>
            <a:lvl5pPr>
              <a:defRPr sz="12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Text Placeholder 15">
            <a:extLst>
              <a:ext uri="{FF2B5EF4-FFF2-40B4-BE49-F238E27FC236}">
                <a16:creationId xmlns:a16="http://schemas.microsoft.com/office/drawing/2014/main" id="{D906C683-66B3-7255-6B60-23638E4ADA3B}"/>
              </a:ext>
            </a:extLst>
          </p:cNvPr>
          <p:cNvSpPr>
            <a:spLocks noGrp="1"/>
          </p:cNvSpPr>
          <p:nvPr>
            <p:ph type="body" sz="quarter" idx="21" hasCustomPrompt="1"/>
          </p:nvPr>
        </p:nvSpPr>
        <p:spPr>
          <a:xfrm>
            <a:off x="9174481" y="1828799"/>
            <a:ext cx="256032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9" name="Content Placeholder 15">
            <a:extLst>
              <a:ext uri="{FF2B5EF4-FFF2-40B4-BE49-F238E27FC236}">
                <a16:creationId xmlns:a16="http://schemas.microsoft.com/office/drawing/2014/main" id="{045D27C1-B834-2106-8A79-CDCB93C64B9D}"/>
              </a:ext>
            </a:extLst>
          </p:cNvPr>
          <p:cNvSpPr>
            <a:spLocks noGrp="1"/>
          </p:cNvSpPr>
          <p:nvPr>
            <p:ph sz="quarter" idx="25" hasCustomPrompt="1"/>
          </p:nvPr>
        </p:nvSpPr>
        <p:spPr>
          <a:xfrm>
            <a:off x="9174481" y="2460813"/>
            <a:ext cx="2560320" cy="3414980"/>
          </a:xfrm>
        </p:spPr>
        <p:txBody>
          <a:bodyPr/>
          <a:lstStyle>
            <a:lvl1pPr marL="228600" indent="-228600">
              <a:defRPr sz="1600"/>
            </a:lvl1pPr>
            <a:lvl2pPr>
              <a:defRPr sz="1400"/>
            </a:lvl2pPr>
            <a:lvl3pPr>
              <a:defRPr sz="1200"/>
            </a:lvl3pPr>
            <a:lvl4pPr>
              <a:defRPr sz="1200"/>
            </a:lvl4pPr>
            <a:lvl5pPr>
              <a:defRPr sz="12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987000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A28B81A7-666D-2EEE-98BF-F7F95CFE37F1}"/>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BE0DCBE-F903-8F5A-5D2B-0F2A3CE7D4C4}"/>
              </a:ext>
            </a:extLst>
          </p:cNvPr>
          <p:cNvSpPr>
            <a:spLocks noGrp="1"/>
          </p:cNvSpPr>
          <p:nvPr>
            <p:ph type="sldNum" sz="quarter" idx="12"/>
          </p:nvPr>
        </p:nvSpPr>
        <p:spPr/>
        <p:txBody>
          <a:bodyPr/>
          <a:lstStyle/>
          <a:p>
            <a:fld id="{A7D4F30D-40DB-4D14-92A8-71EC94CA5371}" type="slidenum">
              <a:rPr/>
              <a:t>‹#›</a:t>
            </a:fld>
            <a:endParaRPr/>
          </a:p>
        </p:txBody>
      </p:sp>
      <p:sp>
        <p:nvSpPr>
          <p:cNvPr id="3" name="Date Placeholder 2">
            <a:extLst>
              <a:ext uri="{FF2B5EF4-FFF2-40B4-BE49-F238E27FC236}">
                <a16:creationId xmlns:a16="http://schemas.microsoft.com/office/drawing/2014/main" id="{2310A997-1FF7-5AD1-D229-65E9F31FCB09}"/>
              </a:ext>
            </a:extLst>
          </p:cNvPr>
          <p:cNvSpPr>
            <a:spLocks noGrp="1"/>
          </p:cNvSpPr>
          <p:nvPr>
            <p:ph type="dt" sz="half" idx="10"/>
          </p:nvPr>
        </p:nvSpPr>
        <p:spPr/>
        <p:txBody>
          <a:bodyPr/>
          <a:lstStyle/>
          <a:p>
            <a:fld id="{7BBF6FEF-CB83-48CB-BE00-42BD30BF9A31}" type="datetime1">
              <a:rPr lang="en-US" smtClean="0"/>
              <a:t>10/28/2023</a:t>
            </a:fld>
            <a:endParaRPr/>
          </a:p>
        </p:txBody>
      </p:sp>
      <p:sp>
        <p:nvSpPr>
          <p:cNvPr id="4" name="Footer Placeholder 3">
            <a:extLst>
              <a:ext uri="{FF2B5EF4-FFF2-40B4-BE49-F238E27FC236}">
                <a16:creationId xmlns:a16="http://schemas.microsoft.com/office/drawing/2014/main" id="{EFA4C60B-4947-E7B1-22C2-D63A9CD676AC}"/>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260CDD01-8262-F8A3-8B58-84F85FAED4DD}"/>
              </a:ext>
            </a:extLst>
          </p:cNvPr>
          <p:cNvSpPr>
            <a:spLocks noGrp="1"/>
          </p:cNvSpPr>
          <p:nvPr>
            <p:ph type="title" hasCustomPrompt="1"/>
          </p:nvPr>
        </p:nvSpPr>
        <p:spPr/>
        <p:txBody>
          <a:bodyPr/>
          <a:lstStyle/>
          <a:p>
            <a:r>
              <a:t>Use sentence case for slide titles</a:t>
            </a:r>
          </a:p>
        </p:txBody>
      </p:sp>
    </p:spTree>
    <p:extLst>
      <p:ext uri="{BB962C8B-B14F-4D97-AF65-F5344CB8AC3E}">
        <p14:creationId xmlns:p14="http://schemas.microsoft.com/office/powerpoint/2010/main" val="1207223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0F49C5DD-0BCA-C8A6-340C-C733AFA42593}"/>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59002543-D940-C34C-A009-F09B1692F58F}"/>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6EB76A36-B0FE-F3C7-966D-278B4406B597}"/>
              </a:ext>
            </a:extLst>
          </p:cNvPr>
          <p:cNvSpPr>
            <a:spLocks noGrp="1"/>
          </p:cNvSpPr>
          <p:nvPr>
            <p:ph type="dt" sz="half" idx="10"/>
          </p:nvPr>
        </p:nvSpPr>
        <p:spPr/>
        <p:txBody>
          <a:bodyPr/>
          <a:lstStyle/>
          <a:p>
            <a:fld id="{13D1DAC5-0645-401F-A834-D125C35A785F}" type="datetime1">
              <a:rPr lang="en-US" smtClean="0"/>
              <a:t>10/28/2023</a:t>
            </a:fld>
            <a:endParaRPr/>
          </a:p>
        </p:txBody>
      </p:sp>
      <p:sp>
        <p:nvSpPr>
          <p:cNvPr id="4" name="Footer Placeholder 3">
            <a:extLst>
              <a:ext uri="{FF2B5EF4-FFF2-40B4-BE49-F238E27FC236}">
                <a16:creationId xmlns:a16="http://schemas.microsoft.com/office/drawing/2014/main" id="{3E23E506-186E-ED0A-0635-777C2BFF63D0}"/>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D6F20965-B721-0A6F-CC84-06980CE73947}"/>
              </a:ext>
            </a:extLst>
          </p:cNvPr>
          <p:cNvSpPr>
            <a:spLocks noGrp="1"/>
          </p:cNvSpPr>
          <p:nvPr>
            <p:ph type="title" hasCustomPrompt="1"/>
          </p:nvPr>
        </p:nvSpPr>
        <p:spPr/>
        <p:txBody>
          <a:bodyPr/>
          <a:lstStyle/>
          <a:p>
            <a:r>
              <a:t>Use sentence case for slide titles</a:t>
            </a:r>
          </a:p>
        </p:txBody>
      </p:sp>
      <p:sp>
        <p:nvSpPr>
          <p:cNvPr id="6" name="Text Placeholder 15">
            <a:extLst>
              <a:ext uri="{FF2B5EF4-FFF2-40B4-BE49-F238E27FC236}">
                <a16:creationId xmlns:a16="http://schemas.microsoft.com/office/drawing/2014/main" id="{88E28D4A-B828-2511-D00F-D4478E3CC648}"/>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Tree>
    <p:extLst>
      <p:ext uri="{BB962C8B-B14F-4D97-AF65-F5344CB8AC3E}">
        <p14:creationId xmlns:p14="http://schemas.microsoft.com/office/powerpoint/2010/main" val="3209662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D8557E-6E00-803B-DFEB-8A64CC0FD9FB}"/>
              </a:ext>
            </a:extLst>
          </p:cNvPr>
          <p:cNvSpPr>
            <a:spLocks noGrp="1"/>
          </p:cNvSpPr>
          <p:nvPr>
            <p:ph type="sldNum" sz="quarter" idx="12"/>
          </p:nvPr>
        </p:nvSpPr>
        <p:spPr/>
        <p:txBody>
          <a:bodyPr/>
          <a:lstStyle/>
          <a:p>
            <a:fld id="{A7D4F30D-40DB-4D14-92A8-71EC94CA5371}" type="slidenum">
              <a:rPr/>
              <a:t>‹#›</a:t>
            </a:fld>
            <a:endParaRPr/>
          </a:p>
        </p:txBody>
      </p:sp>
      <p:sp>
        <p:nvSpPr>
          <p:cNvPr id="2" name="Date Placeholder 1">
            <a:extLst>
              <a:ext uri="{FF2B5EF4-FFF2-40B4-BE49-F238E27FC236}">
                <a16:creationId xmlns:a16="http://schemas.microsoft.com/office/drawing/2014/main" id="{060E7C24-E854-B0C6-52D4-0EE98EAEFD66}"/>
              </a:ext>
            </a:extLst>
          </p:cNvPr>
          <p:cNvSpPr>
            <a:spLocks noGrp="1"/>
          </p:cNvSpPr>
          <p:nvPr>
            <p:ph type="dt" sz="half" idx="10"/>
          </p:nvPr>
        </p:nvSpPr>
        <p:spPr/>
        <p:txBody>
          <a:bodyPr/>
          <a:lstStyle/>
          <a:p>
            <a:fld id="{BA93D76E-2B04-40C2-904F-0C34B783A647}" type="datetime1">
              <a:rPr lang="en-US" smtClean="0"/>
              <a:t>10/28/2023</a:t>
            </a:fld>
            <a:endParaRPr/>
          </a:p>
        </p:txBody>
      </p:sp>
      <p:sp>
        <p:nvSpPr>
          <p:cNvPr id="3" name="Footer Placeholder 2">
            <a:extLst>
              <a:ext uri="{FF2B5EF4-FFF2-40B4-BE49-F238E27FC236}">
                <a16:creationId xmlns:a16="http://schemas.microsoft.com/office/drawing/2014/main" id="{1801ECF9-0AB8-B67D-40F5-1D992004E282}"/>
              </a:ext>
            </a:extLst>
          </p:cNvPr>
          <p:cNvSpPr>
            <a:spLocks noGrp="1"/>
          </p:cNvSpPr>
          <p:nvPr>
            <p:ph type="ftr" sz="quarter" idx="11"/>
          </p:nvPr>
        </p:nvSpPr>
        <p:spPr/>
        <p:txBody>
          <a:bodyPr/>
          <a:lstStyle/>
          <a:p>
            <a:endParaRPr/>
          </a:p>
        </p:txBody>
      </p:sp>
    </p:spTree>
    <p:extLst>
      <p:ext uri="{BB962C8B-B14F-4D97-AF65-F5344CB8AC3E}">
        <p14:creationId xmlns:p14="http://schemas.microsoft.com/office/powerpoint/2010/main" val="671964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akeaway + Content">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B0A10EBC-CD59-E6CD-C605-E9C4BD3BADD6}"/>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Logo">
            <a:extLst>
              <a:ext uri="{FF2B5EF4-FFF2-40B4-BE49-F238E27FC236}">
                <a16:creationId xmlns:a16="http://schemas.microsoft.com/office/drawing/2014/main" id="{6A92EBD7-651D-4933-E149-6198FA420229}"/>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10" name="Rectangle 9">
              <a:extLst>
                <a:ext uri="{FF2B5EF4-FFF2-40B4-BE49-F238E27FC236}">
                  <a16:creationId xmlns:a16="http://schemas.microsoft.com/office/drawing/2014/main" id="{E0881919-42F8-E8CB-7ED1-CC8636537564}"/>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2" name="Freeform: Shape 11">
              <a:extLst>
                <a:ext uri="{FF2B5EF4-FFF2-40B4-BE49-F238E27FC236}">
                  <a16:creationId xmlns:a16="http://schemas.microsoft.com/office/drawing/2014/main" id="{7EF44973-413E-245B-9D79-B4DDC6E9E25D}"/>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8B75D901-2E82-0428-958D-2EEEDC68231E}"/>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586120A3-8112-8CD3-5862-794C459EE0EB}"/>
              </a:ext>
            </a:extLst>
          </p:cNvPr>
          <p:cNvSpPr>
            <a:spLocks noGrp="1"/>
          </p:cNvSpPr>
          <p:nvPr>
            <p:ph type="dt" sz="half" idx="10"/>
          </p:nvPr>
        </p:nvSpPr>
        <p:spPr/>
        <p:txBody>
          <a:bodyPr/>
          <a:lstStyle/>
          <a:p>
            <a:fld id="{95C653BC-8EE6-4B13-82E0-D47367782723}" type="datetime1">
              <a:rPr lang="en-US" smtClean="0"/>
              <a:t>10/28/2023</a:t>
            </a:fld>
            <a:endParaRPr/>
          </a:p>
        </p:txBody>
      </p:sp>
      <p:sp>
        <p:nvSpPr>
          <p:cNvPr id="4" name="Footer Placeholder 3">
            <a:extLst>
              <a:ext uri="{FF2B5EF4-FFF2-40B4-BE49-F238E27FC236}">
                <a16:creationId xmlns:a16="http://schemas.microsoft.com/office/drawing/2014/main" id="{EB9ABBDD-041D-3DF9-5747-546C80411FC7}"/>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34F8C586-43BA-FA86-A3CB-19426222199B}"/>
              </a:ext>
            </a:extLst>
          </p:cNvPr>
          <p:cNvSpPr>
            <a:spLocks noGrp="1"/>
          </p:cNvSpPr>
          <p:nvPr>
            <p:ph type="title" hasCustomPrompt="1"/>
          </p:nvPr>
        </p:nvSpPr>
        <p:spPr/>
        <p:txBody>
          <a:bodyPr/>
          <a:lstStyle/>
          <a:p>
            <a:r>
              <a:t>Use sentence case for slide titles</a:t>
            </a:r>
          </a:p>
        </p:txBody>
      </p:sp>
      <p:sp>
        <p:nvSpPr>
          <p:cNvPr id="14" name="Text Placeholder 15">
            <a:extLst>
              <a:ext uri="{FF2B5EF4-FFF2-40B4-BE49-F238E27FC236}">
                <a16:creationId xmlns:a16="http://schemas.microsoft.com/office/drawing/2014/main" id="{7A1974B4-4914-DB8B-04FA-11C7C6A6380F}"/>
              </a:ext>
            </a:extLst>
          </p:cNvPr>
          <p:cNvSpPr>
            <a:spLocks noGrp="1"/>
          </p:cNvSpPr>
          <p:nvPr>
            <p:ph type="body" sz="quarter" idx="21"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1" name="Content Placeholder 15">
            <a:extLst>
              <a:ext uri="{FF2B5EF4-FFF2-40B4-BE49-F238E27FC236}">
                <a16:creationId xmlns:a16="http://schemas.microsoft.com/office/drawing/2014/main" id="{A4AC28BD-55EF-72B3-3356-0D8C289AF4C7}"/>
              </a:ext>
            </a:extLst>
          </p:cNvPr>
          <p:cNvSpPr>
            <a:spLocks noGrp="1"/>
          </p:cNvSpPr>
          <p:nvPr>
            <p:ph sz="quarter" idx="20" hasCustomPrompt="1"/>
          </p:nvPr>
        </p:nvSpPr>
        <p:spPr>
          <a:xfrm>
            <a:off x="4216400" y="1847850"/>
            <a:ext cx="7518401" cy="4019550"/>
          </a:xfrm>
        </p:spPr>
        <p:txBody>
          <a:bodyPr/>
          <a:lstStyle>
            <a:lvl1pPr marL="228600" indent="-228600">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8" name="Text Placeholder 15">
            <a:extLst>
              <a:ext uri="{FF2B5EF4-FFF2-40B4-BE49-F238E27FC236}">
                <a16:creationId xmlns:a16="http://schemas.microsoft.com/office/drawing/2014/main" id="{4594B870-52DB-97CF-4993-5CC2AD24F2C9}"/>
              </a:ext>
            </a:extLst>
          </p:cNvPr>
          <p:cNvSpPr>
            <a:spLocks noGrp="1"/>
          </p:cNvSpPr>
          <p:nvPr>
            <p:ph type="body" sz="quarter" idx="22" hasCustomPrompt="1"/>
          </p:nvPr>
        </p:nvSpPr>
        <p:spPr>
          <a:xfrm>
            <a:off x="685800" y="2108200"/>
            <a:ext cx="2560320" cy="2524760"/>
          </a:xfrm>
        </p:spPr>
        <p:txBody>
          <a:bodyPr/>
          <a:lstStyle>
            <a:lvl1pPr marL="0" indent="0">
              <a:spcBef>
                <a:spcPts val="1800"/>
              </a:spcBef>
              <a:buFont typeface="Arial" panose="020B0604020202020204" pitchFamily="34" charset="0"/>
              <a:buChar char="​"/>
              <a:defRPr sz="2000">
                <a:solidFill>
                  <a:schemeClr val="bg1"/>
                </a:solidFill>
              </a:defRPr>
            </a:lvl1pPr>
            <a:lvl2pPr marL="228600" indent="-228600">
              <a:spcBef>
                <a:spcPts val="1200"/>
              </a:spcBef>
              <a:buClr>
                <a:schemeClr val="bg1"/>
              </a:buClr>
              <a:buFont typeface="Wingdings" panose="05000000000000000000" pitchFamily="2" charset="2"/>
              <a:buChar char="§"/>
              <a:defRPr sz="1800">
                <a:solidFill>
                  <a:schemeClr val="bg1"/>
                </a:solidFill>
              </a:defRPr>
            </a:lvl2pPr>
            <a:lvl3pPr marL="228600" indent="-228600">
              <a:spcBef>
                <a:spcPts val="1200"/>
              </a:spcBef>
              <a:buClr>
                <a:schemeClr val="bg1"/>
              </a:buClr>
              <a:buFont typeface="Wingdings" panose="05000000000000000000" pitchFamily="2" charset="2"/>
              <a:buChar char="§"/>
              <a:defRPr sz="1800">
                <a:solidFill>
                  <a:schemeClr val="bg1"/>
                </a:solidFill>
              </a:defRPr>
            </a:lvl3pPr>
            <a:lvl4pPr marL="228600" indent="-228600">
              <a:spcBef>
                <a:spcPts val="1200"/>
              </a:spcBef>
              <a:buClr>
                <a:schemeClr val="bg1"/>
              </a:buClr>
              <a:buFont typeface="Wingdings" panose="05000000000000000000" pitchFamily="2" charset="2"/>
              <a:buChar char="§"/>
              <a:defRPr sz="1800">
                <a:solidFill>
                  <a:schemeClr val="bg1"/>
                </a:solidFill>
              </a:defRPr>
            </a:lvl4pPr>
            <a:lvl5pPr marL="228600" indent="-228600">
              <a:spcBef>
                <a:spcPts val="1200"/>
              </a:spcBef>
              <a:buClr>
                <a:schemeClr val="bg1"/>
              </a:buClr>
              <a:buFont typeface="Wingdings" panose="05000000000000000000" pitchFamily="2" charset="2"/>
              <a:buChar char="§"/>
              <a:defRPr sz="1800">
                <a:solidFill>
                  <a:schemeClr val="bg1"/>
                </a:solidFill>
              </a:defRPr>
            </a:lvl5pPr>
            <a:lvl6pPr marL="228600" indent="-228600">
              <a:spcBef>
                <a:spcPts val="1200"/>
              </a:spcBef>
              <a:buClr>
                <a:schemeClr val="bg1"/>
              </a:buClr>
              <a:buFont typeface="Wingdings" panose="05000000000000000000" pitchFamily="2" charset="2"/>
              <a:buChar char="§"/>
              <a:defRPr sz="1800">
                <a:solidFill>
                  <a:schemeClr val="bg1"/>
                </a:solidFill>
              </a:defRPr>
            </a:lvl6pPr>
            <a:lvl7pPr marL="228600" indent="-228600">
              <a:spcBef>
                <a:spcPts val="1200"/>
              </a:spcBef>
              <a:buClr>
                <a:schemeClr val="bg1"/>
              </a:buClr>
              <a:buFont typeface="Wingdings" panose="05000000000000000000" pitchFamily="2" charset="2"/>
              <a:buChar char="§"/>
              <a:defRPr sz="1800">
                <a:solidFill>
                  <a:schemeClr val="bg1"/>
                </a:solidFill>
              </a:defRPr>
            </a:lvl7pPr>
            <a:lvl8pPr marL="228600" indent="-228600">
              <a:spcBef>
                <a:spcPts val="1200"/>
              </a:spcBef>
              <a:buClr>
                <a:schemeClr val="bg1"/>
              </a:buClr>
              <a:buFont typeface="Wingdings" panose="05000000000000000000" pitchFamily="2" charset="2"/>
              <a:buChar char="§"/>
              <a:defRPr sz="1800">
                <a:solidFill>
                  <a:schemeClr val="bg1"/>
                </a:solidFill>
              </a:defRPr>
            </a:lvl8pPr>
            <a:lvl9pPr marL="228600" indent="-228600">
              <a:spcBef>
                <a:spcPts val="1200"/>
              </a:spcBef>
              <a:buClr>
                <a:schemeClr val="bg1"/>
              </a:buClr>
              <a:buFont typeface="Wingdings" panose="05000000000000000000" pitchFamily="2" charset="2"/>
              <a:buChar char="§"/>
              <a:defRPr sz="1800">
                <a:solidFill>
                  <a:schemeClr val="bg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32948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Subtitle with Content">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101E3F3-3592-4B8A-325F-8D8960DB9D51}"/>
              </a:ext>
            </a:extLst>
          </p:cNvPr>
          <p:cNvSpPr/>
          <p:nvPr userDrawn="1">
            <p:custDataLst>
              <p:tags r:id="rId1"/>
            </p:custDataLst>
          </p:nvPr>
        </p:nvSpPr>
        <p:spPr>
          <a:xfrm>
            <a:off x="0" y="0"/>
            <a:ext cx="12700" cy="12700"/>
          </a:xfrm>
          <a:prstGeom prst="octagon">
            <a:avLst/>
          </a:prstGeom>
          <a:noFill/>
          <a:ln>
            <a:noFill/>
          </a:ln>
          <a:extLst>
            <a:ext uri="{909E8E84-426E-40DD-AFC4-6F175D3DCCD1}">
              <a14:hiddenFill xmlns:a14="http://schemas.microsoft.com/office/drawing/2010/main">
                <a:solidFill>
                  <a:srgbClr val="AECFE6"/>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Slide Number Placeholder 5">
            <a:extLst>
              <a:ext uri="{FF2B5EF4-FFF2-40B4-BE49-F238E27FC236}">
                <a16:creationId xmlns:a16="http://schemas.microsoft.com/office/drawing/2014/main" id="{0195F184-3B1B-E460-7D45-611C8E33C880}"/>
              </a:ext>
            </a:extLst>
          </p:cNvPr>
          <p:cNvSpPr>
            <a:spLocks noGrp="1"/>
          </p:cNvSpPr>
          <p:nvPr>
            <p:ph type="sldNum" sz="quarter" idx="12"/>
          </p:nvPr>
        </p:nvSpPr>
        <p:spPr/>
        <p:txBody>
          <a:bodyPr/>
          <a:lstStyle/>
          <a:p>
            <a:fld id="{A7D4F30D-40DB-4D14-92A8-71EC94CA5371}" type="slidenum">
              <a:rPr/>
              <a:t>‹#›</a:t>
            </a:fld>
            <a:endParaRPr/>
          </a:p>
        </p:txBody>
      </p:sp>
      <p:sp>
        <p:nvSpPr>
          <p:cNvPr id="4" name="Date Placeholder 3">
            <a:extLst>
              <a:ext uri="{FF2B5EF4-FFF2-40B4-BE49-F238E27FC236}">
                <a16:creationId xmlns:a16="http://schemas.microsoft.com/office/drawing/2014/main" id="{C9A1E486-9647-BC32-1BA1-2E5ACC14A814}"/>
              </a:ext>
            </a:extLst>
          </p:cNvPr>
          <p:cNvSpPr>
            <a:spLocks noGrp="1"/>
          </p:cNvSpPr>
          <p:nvPr>
            <p:ph type="dt" sz="half" idx="10"/>
          </p:nvPr>
        </p:nvSpPr>
        <p:spPr/>
        <p:txBody>
          <a:bodyPr/>
          <a:lstStyle/>
          <a:p>
            <a:fld id="{A306B0D4-D769-4375-8B34-D9714775D0CF}" type="datetime1">
              <a:rPr lang="en-US" smtClean="0"/>
              <a:t>10/28/2023</a:t>
            </a:fld>
            <a:endParaRPr/>
          </a:p>
        </p:txBody>
      </p:sp>
      <p:sp>
        <p:nvSpPr>
          <p:cNvPr id="5" name="Footer Placeholder 4">
            <a:extLst>
              <a:ext uri="{FF2B5EF4-FFF2-40B4-BE49-F238E27FC236}">
                <a16:creationId xmlns:a16="http://schemas.microsoft.com/office/drawing/2014/main" id="{F467A256-A132-1518-3B3C-8686768EF993}"/>
              </a:ext>
            </a:extLst>
          </p:cNvPr>
          <p:cNvSpPr>
            <a:spLocks noGrp="1"/>
          </p:cNvSpPr>
          <p:nvPr>
            <p:ph type="ftr" sz="quarter" idx="11"/>
          </p:nvPr>
        </p:nvSpPr>
        <p:spPr/>
        <p:txBody>
          <a:bodyPr/>
          <a:lstStyle/>
          <a:p>
            <a:endParaRPr/>
          </a:p>
        </p:txBody>
      </p:sp>
      <p:sp>
        <p:nvSpPr>
          <p:cNvPr id="13" name="Title 12">
            <a:extLst>
              <a:ext uri="{FF2B5EF4-FFF2-40B4-BE49-F238E27FC236}">
                <a16:creationId xmlns:a16="http://schemas.microsoft.com/office/drawing/2014/main" id="{3C98EBA6-D32A-9D1E-A49A-D40A371C6F5A}"/>
              </a:ext>
            </a:extLst>
          </p:cNvPr>
          <p:cNvSpPr>
            <a:spLocks noGrp="1"/>
          </p:cNvSpPr>
          <p:nvPr>
            <p:ph type="title" hasCustomPrompt="1"/>
          </p:nvPr>
        </p:nvSpPr>
        <p:spPr/>
        <p:txBody>
          <a:bodyPr/>
          <a:lstStyle/>
          <a:p>
            <a:r>
              <a:t>Use sentence case for slide titles</a:t>
            </a:r>
          </a:p>
        </p:txBody>
      </p:sp>
      <p:sp>
        <p:nvSpPr>
          <p:cNvPr id="9" name="Text Placeholder 15">
            <a:extLst>
              <a:ext uri="{FF2B5EF4-FFF2-40B4-BE49-F238E27FC236}">
                <a16:creationId xmlns:a16="http://schemas.microsoft.com/office/drawing/2014/main" id="{BE92130B-45CE-9415-BBA1-BA39682CCEF4}"/>
              </a:ext>
            </a:extLst>
          </p:cNvPr>
          <p:cNvSpPr>
            <a:spLocks noGrp="1"/>
          </p:cNvSpPr>
          <p:nvPr>
            <p:ph type="body" sz="quarter" idx="13" hasCustomPrompt="1"/>
          </p:nvPr>
        </p:nvSpPr>
        <p:spPr>
          <a:xfrm>
            <a:off x="457199" y="998773"/>
            <a:ext cx="1127760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Optional subtitle</a:t>
            </a:r>
            <a:r>
              <a:rPr lang="en-US" dirty="0"/>
              <a:t>, use sentence case</a:t>
            </a:r>
            <a:endParaRPr dirty="0"/>
          </a:p>
        </p:txBody>
      </p:sp>
      <p:sp>
        <p:nvSpPr>
          <p:cNvPr id="3" name="Content Placeholder 2">
            <a:extLst>
              <a:ext uri="{FF2B5EF4-FFF2-40B4-BE49-F238E27FC236}">
                <a16:creationId xmlns:a16="http://schemas.microsoft.com/office/drawing/2014/main" id="{635C9766-38AF-197F-6F88-085D33AFD72F}"/>
              </a:ext>
            </a:extLst>
          </p:cNvPr>
          <p:cNvSpPr>
            <a:spLocks noGrp="1"/>
          </p:cNvSpPr>
          <p:nvPr>
            <p:ph idx="1" hasCustomPrompt="1"/>
          </p:nvPr>
        </p:nvSpPr>
        <p:spPr>
          <a:xfrm>
            <a:off x="1524000" y="1828800"/>
            <a:ext cx="9144000" cy="4267200"/>
          </a:xfrm>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1874580231"/>
      </p:ext>
    </p:extLst>
  </p:cSld>
  <p:clrMapOvr>
    <a:masterClrMapping/>
  </p:clrMapOvr>
  <p:extLst>
    <p:ext uri="{DCECCB84-F9BA-43D5-87BE-67443E8EF086}">
      <p15:sldGuideLst xmlns:p15="http://schemas.microsoft.com/office/powerpoint/2012/main">
        <p15:guide id="1" pos="960">
          <p15:clr>
            <a:srgbClr val="F26B43"/>
          </p15:clr>
        </p15:guide>
        <p15:guide id="2" pos="6720">
          <p15:clr>
            <a:srgbClr val="F26B43"/>
          </p15:clr>
        </p15:guide>
        <p15:guide id="3" orient="horz" pos="2160">
          <p15:clr>
            <a:srgbClr val="FBAE40"/>
          </p15:clr>
        </p15:guide>
        <p15:guide id="4" orient="horz" userDrawn="1">
          <p15:clr>
            <a:srgbClr val="F26B43"/>
          </p15:clr>
        </p15:guide>
        <p15:guide id="5" orient="horz" pos="3840">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 Content + Takeaway Right">
    <p:spTree>
      <p:nvGrpSpPr>
        <p:cNvPr id="1" name=""/>
        <p:cNvGrpSpPr/>
        <p:nvPr/>
      </p:nvGrpSpPr>
      <p:grpSpPr>
        <a:xfrm>
          <a:off x="0" y="0"/>
          <a:ext cx="0" cy="0"/>
          <a:chOff x="0" y="0"/>
          <a:chExt cx="0" cy="0"/>
        </a:xfrm>
      </p:grpSpPr>
      <p:sp>
        <p:nvSpPr>
          <p:cNvPr id="13" name="Do not remove" hidden="1">
            <a:extLst>
              <a:ext uri="{FF2B5EF4-FFF2-40B4-BE49-F238E27FC236}">
                <a16:creationId xmlns:a16="http://schemas.microsoft.com/office/drawing/2014/main" id="{ADBEEC7F-677F-CB17-9997-4FC6E8764F48}"/>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B1DD8E44-DB9B-4756-A32C-F8488250FE74}"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7975600" y="-1"/>
            <a:ext cx="4216400"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7246621"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7246621"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5245" y="1828800"/>
            <a:ext cx="7246621" cy="4038600"/>
          </a:xfrm>
        </p:spPr>
        <p:txBody>
          <a:bodyPr>
            <a:noAutofit/>
          </a:bodyPr>
          <a:lstStyle>
            <a:lvl1pPr marL="228600" indent="-228600">
              <a:defRPr sz="2000"/>
            </a:lvl1pPr>
            <a:lvl2pPr>
              <a:defRPr sz="1800"/>
            </a:lvl2pPr>
            <a:lvl3pPr>
              <a:defRPr sz="1600"/>
            </a:lvl3pPr>
            <a:lvl4pPr>
              <a:defRPr sz="1600"/>
            </a:lvl4pPr>
            <a:lvl5pPr>
              <a:defRPr sz="16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5" name="Text Placeholder 15">
            <a:extLst>
              <a:ext uri="{FF2B5EF4-FFF2-40B4-BE49-F238E27FC236}">
                <a16:creationId xmlns:a16="http://schemas.microsoft.com/office/drawing/2014/main" id="{2935BDE0-D4AE-24A4-C687-319D5A55ECE0}"/>
              </a:ext>
            </a:extLst>
          </p:cNvPr>
          <p:cNvSpPr>
            <a:spLocks noGrp="1"/>
          </p:cNvSpPr>
          <p:nvPr>
            <p:ph type="body" sz="quarter" idx="21" hasCustomPrompt="1"/>
          </p:nvPr>
        </p:nvSpPr>
        <p:spPr>
          <a:xfrm>
            <a:off x="8305800" y="1828800"/>
            <a:ext cx="342900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1890291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Content + Takeaway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7976615" y="-1"/>
            <a:ext cx="4215384"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25DDFB64-9990-4C28-A9F0-AFAB1C4EA79F}"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7246621"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7246621"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6" name="Text Placeholder 15">
            <a:extLst>
              <a:ext uri="{FF2B5EF4-FFF2-40B4-BE49-F238E27FC236}">
                <a16:creationId xmlns:a16="http://schemas.microsoft.com/office/drawing/2014/main" id="{659708DB-2C6D-1DC6-44A3-969F171C4300}"/>
              </a:ext>
            </a:extLst>
          </p:cNvPr>
          <p:cNvSpPr>
            <a:spLocks noGrp="1"/>
          </p:cNvSpPr>
          <p:nvPr>
            <p:ph type="body" sz="quarter" idx="18" hasCustomPrompt="1"/>
          </p:nvPr>
        </p:nvSpPr>
        <p:spPr>
          <a:xfrm>
            <a:off x="457200" y="1828799"/>
            <a:ext cx="34747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5245" y="2434590"/>
            <a:ext cx="3474720" cy="3432810"/>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7" name="Text Placeholder 15">
            <a:extLst>
              <a:ext uri="{FF2B5EF4-FFF2-40B4-BE49-F238E27FC236}">
                <a16:creationId xmlns:a16="http://schemas.microsoft.com/office/drawing/2014/main" id="{860FF6F2-C2B4-B1FA-C41A-1EB68CE5C963}"/>
              </a:ext>
            </a:extLst>
          </p:cNvPr>
          <p:cNvSpPr>
            <a:spLocks noGrp="1"/>
          </p:cNvSpPr>
          <p:nvPr>
            <p:ph type="body" sz="quarter" idx="19" hasCustomPrompt="1"/>
          </p:nvPr>
        </p:nvSpPr>
        <p:spPr>
          <a:xfrm>
            <a:off x="4229100" y="1828799"/>
            <a:ext cx="34747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1" name="Content Placeholder 11">
            <a:extLst>
              <a:ext uri="{FF2B5EF4-FFF2-40B4-BE49-F238E27FC236}">
                <a16:creationId xmlns:a16="http://schemas.microsoft.com/office/drawing/2014/main" id="{B40BB999-2D7E-60E2-52A7-9A97F5C7E9DF}"/>
              </a:ext>
            </a:extLst>
          </p:cNvPr>
          <p:cNvSpPr>
            <a:spLocks noGrp="1"/>
          </p:cNvSpPr>
          <p:nvPr>
            <p:ph sz="quarter" idx="16" hasCustomPrompt="1"/>
          </p:nvPr>
        </p:nvSpPr>
        <p:spPr>
          <a:xfrm>
            <a:off x="4229100" y="2434590"/>
            <a:ext cx="3474720" cy="3432810"/>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8" name="Text Placeholder 15">
            <a:extLst>
              <a:ext uri="{FF2B5EF4-FFF2-40B4-BE49-F238E27FC236}">
                <a16:creationId xmlns:a16="http://schemas.microsoft.com/office/drawing/2014/main" id="{40EB28C9-3D44-A024-68CD-E4E3473D6B2D}"/>
              </a:ext>
            </a:extLst>
          </p:cNvPr>
          <p:cNvSpPr>
            <a:spLocks noGrp="1"/>
          </p:cNvSpPr>
          <p:nvPr>
            <p:ph type="body" sz="quarter" idx="21" hasCustomPrompt="1"/>
          </p:nvPr>
        </p:nvSpPr>
        <p:spPr>
          <a:xfrm>
            <a:off x="8305800" y="1828800"/>
            <a:ext cx="342900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151236635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Text + 2 Content + Takeaway Right">
    <p:spTree>
      <p:nvGrpSpPr>
        <p:cNvPr id="1" name=""/>
        <p:cNvGrpSpPr/>
        <p:nvPr/>
      </p:nvGrpSpPr>
      <p:grpSpPr>
        <a:xfrm>
          <a:off x="0" y="0"/>
          <a:ext cx="0" cy="0"/>
          <a:chOff x="0" y="0"/>
          <a:chExt cx="0" cy="0"/>
        </a:xfrm>
      </p:grpSpPr>
      <p:sp>
        <p:nvSpPr>
          <p:cNvPr id="12" name="Do not remove" hidden="1">
            <a:extLst>
              <a:ext uri="{FF2B5EF4-FFF2-40B4-BE49-F238E27FC236}">
                <a16:creationId xmlns:a16="http://schemas.microsoft.com/office/drawing/2014/main" id="{7861CBD2-7193-5B8A-AD12-FABE20637877}"/>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9147048" y="-1"/>
            <a:ext cx="3044952" cy="6857998"/>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5133A6D8-FD1D-41A0-A395-A2DE17D5CE50}"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8220003"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8220003"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7" name="Text Placeholder 15">
            <a:extLst>
              <a:ext uri="{FF2B5EF4-FFF2-40B4-BE49-F238E27FC236}">
                <a16:creationId xmlns:a16="http://schemas.microsoft.com/office/drawing/2014/main" id="{05B04911-B9AF-2C00-2975-7884FE9ED0A1}"/>
              </a:ext>
            </a:extLst>
          </p:cNvPr>
          <p:cNvSpPr>
            <a:spLocks noGrp="1"/>
          </p:cNvSpPr>
          <p:nvPr>
            <p:ph type="body" sz="quarter" idx="18" hasCustomPrompt="1"/>
          </p:nvPr>
        </p:nvSpPr>
        <p:spPr>
          <a:xfrm>
            <a:off x="457200" y="1828799"/>
            <a:ext cx="3813048"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5" name="Text Placeholder 24">
            <a:extLst>
              <a:ext uri="{FF2B5EF4-FFF2-40B4-BE49-F238E27FC236}">
                <a16:creationId xmlns:a16="http://schemas.microsoft.com/office/drawing/2014/main" id="{3DA53C74-8D51-EFBB-6046-9377287A1235}"/>
              </a:ext>
            </a:extLst>
          </p:cNvPr>
          <p:cNvSpPr>
            <a:spLocks noGrp="1"/>
          </p:cNvSpPr>
          <p:nvPr>
            <p:ph type="body" sz="quarter" idx="24" hasCustomPrompt="1"/>
          </p:nvPr>
        </p:nvSpPr>
        <p:spPr>
          <a:xfrm>
            <a:off x="457199" y="2440615"/>
            <a:ext cx="3813048" cy="1167455"/>
          </a:xfrm>
        </p:spPr>
        <p:txBody>
          <a:bodyPr>
            <a:noAutofit/>
          </a:bodyPr>
          <a:lstStyle>
            <a:lvl1pPr marL="228600" indent="-228600">
              <a:spcBef>
                <a:spcPts val="1200"/>
              </a:spcBef>
              <a:defRPr sz="1400"/>
            </a:lvl1pPr>
            <a:lvl2pPr>
              <a:spcBef>
                <a:spcPts val="600"/>
              </a:spcBef>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a:t>
            </a:r>
            <a:r>
              <a:rPr lang="en-US" dirty="0"/>
              <a:t>, sentence case preferred</a:t>
            </a:r>
            <a:endParaRPr dirty="0"/>
          </a:p>
          <a:p>
            <a:pPr lvl="1"/>
            <a:r>
              <a:rPr dirty="0"/>
              <a:t>Second level</a:t>
            </a:r>
          </a:p>
          <a:p>
            <a:pPr lvl="2"/>
            <a:r>
              <a:rPr dirty="0"/>
              <a:t>Third level</a:t>
            </a:r>
          </a:p>
        </p:txBody>
      </p:sp>
      <p:sp>
        <p:nvSpPr>
          <p:cNvPr id="22" name="Content Placeholder 11">
            <a:extLst>
              <a:ext uri="{FF2B5EF4-FFF2-40B4-BE49-F238E27FC236}">
                <a16:creationId xmlns:a16="http://schemas.microsoft.com/office/drawing/2014/main" id="{0203CCB6-CD62-3E6F-57ED-57E8F320E54B}"/>
              </a:ext>
            </a:extLst>
          </p:cNvPr>
          <p:cNvSpPr>
            <a:spLocks noGrp="1"/>
          </p:cNvSpPr>
          <p:nvPr>
            <p:ph sz="quarter" idx="22" hasCustomPrompt="1"/>
          </p:nvPr>
        </p:nvSpPr>
        <p:spPr>
          <a:xfrm>
            <a:off x="457199" y="3719134"/>
            <a:ext cx="3813048" cy="2453066"/>
          </a:xfrm>
        </p:spPr>
        <p:txBody>
          <a:bodyPr>
            <a:noAutofit/>
          </a:bodyPr>
          <a:lstStyle>
            <a:lvl1pPr marL="228600" indent="-228600">
              <a:spcBef>
                <a:spcPts val="1200"/>
              </a:spcBef>
              <a:defRPr sz="14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18" name="Text Placeholder 15">
            <a:extLst>
              <a:ext uri="{FF2B5EF4-FFF2-40B4-BE49-F238E27FC236}">
                <a16:creationId xmlns:a16="http://schemas.microsoft.com/office/drawing/2014/main" id="{989F6F01-9DDB-5062-62E0-62EC88B39037}"/>
              </a:ext>
            </a:extLst>
          </p:cNvPr>
          <p:cNvSpPr>
            <a:spLocks noGrp="1"/>
          </p:cNvSpPr>
          <p:nvPr>
            <p:ph type="body" sz="quarter" idx="19" hasCustomPrompt="1"/>
          </p:nvPr>
        </p:nvSpPr>
        <p:spPr>
          <a:xfrm>
            <a:off x="4616450" y="1828799"/>
            <a:ext cx="3813048"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6" name="Text Placeholder 24">
            <a:extLst>
              <a:ext uri="{FF2B5EF4-FFF2-40B4-BE49-F238E27FC236}">
                <a16:creationId xmlns:a16="http://schemas.microsoft.com/office/drawing/2014/main" id="{40B78C22-DC42-6527-BC36-59E81E760678}"/>
              </a:ext>
            </a:extLst>
          </p:cNvPr>
          <p:cNvSpPr>
            <a:spLocks noGrp="1"/>
          </p:cNvSpPr>
          <p:nvPr>
            <p:ph type="body" sz="quarter" idx="25" hasCustomPrompt="1"/>
          </p:nvPr>
        </p:nvSpPr>
        <p:spPr>
          <a:xfrm>
            <a:off x="4616450" y="2438400"/>
            <a:ext cx="3813048" cy="1167455"/>
          </a:xfrm>
        </p:spPr>
        <p:txBody>
          <a:bodyPr>
            <a:noAutofit/>
          </a:bodyPr>
          <a:lstStyle>
            <a:lvl1pPr marL="228600" indent="-228600">
              <a:spcBef>
                <a:spcPts val="1200"/>
              </a:spcBef>
              <a:defRPr sz="1400"/>
            </a:lvl1pPr>
            <a:lvl2pPr>
              <a:spcBef>
                <a:spcPts val="600"/>
              </a:spcBef>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a:t>
            </a:r>
            <a:r>
              <a:rPr lang="en-US" dirty="0"/>
              <a:t>, sentence case preferred</a:t>
            </a:r>
            <a:endParaRPr dirty="0"/>
          </a:p>
          <a:p>
            <a:pPr lvl="1"/>
            <a:r>
              <a:rPr dirty="0"/>
              <a:t>Second level</a:t>
            </a:r>
          </a:p>
          <a:p>
            <a:pPr lvl="2"/>
            <a:r>
              <a:rPr dirty="0"/>
              <a:t>Third level</a:t>
            </a:r>
          </a:p>
        </p:txBody>
      </p:sp>
      <p:sp>
        <p:nvSpPr>
          <p:cNvPr id="23" name="Content Placeholder 11">
            <a:extLst>
              <a:ext uri="{FF2B5EF4-FFF2-40B4-BE49-F238E27FC236}">
                <a16:creationId xmlns:a16="http://schemas.microsoft.com/office/drawing/2014/main" id="{1D12E95D-8C42-8F11-E331-05FC3B975D92}"/>
              </a:ext>
            </a:extLst>
          </p:cNvPr>
          <p:cNvSpPr>
            <a:spLocks noGrp="1"/>
          </p:cNvSpPr>
          <p:nvPr>
            <p:ph sz="quarter" idx="23" hasCustomPrompt="1"/>
          </p:nvPr>
        </p:nvSpPr>
        <p:spPr>
          <a:xfrm>
            <a:off x="4616450" y="3713147"/>
            <a:ext cx="3813048" cy="2453066"/>
          </a:xfrm>
        </p:spPr>
        <p:txBody>
          <a:bodyPr>
            <a:noAutofit/>
          </a:bodyPr>
          <a:lstStyle>
            <a:lvl1pPr marL="228600" indent="-228600">
              <a:spcBef>
                <a:spcPts val="1200"/>
              </a:spcBef>
              <a:defRPr sz="14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9582912" y="1828800"/>
            <a:ext cx="222504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2466711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Text + 2 Content + Takeaway Righ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9147048" y="-1"/>
            <a:ext cx="3044952" cy="6857998"/>
          </a:xfrm>
          <a:prstGeom prst="rect">
            <a:avLst/>
          </a:prstGeom>
          <a:solidFill>
            <a:srgbClr val="E8E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4A0B1AAF-42D4-4306-A6D3-1607AB369C0A}"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8220003"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8220003"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7" name="Text Placeholder 15">
            <a:extLst>
              <a:ext uri="{FF2B5EF4-FFF2-40B4-BE49-F238E27FC236}">
                <a16:creationId xmlns:a16="http://schemas.microsoft.com/office/drawing/2014/main" id="{05B04911-B9AF-2C00-2975-7884FE9ED0A1}"/>
              </a:ext>
            </a:extLst>
          </p:cNvPr>
          <p:cNvSpPr>
            <a:spLocks noGrp="1"/>
          </p:cNvSpPr>
          <p:nvPr>
            <p:ph type="body" sz="quarter" idx="18" hasCustomPrompt="1"/>
          </p:nvPr>
        </p:nvSpPr>
        <p:spPr>
          <a:xfrm>
            <a:off x="457200" y="1828799"/>
            <a:ext cx="3813048"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5" name="Text Placeholder 24">
            <a:extLst>
              <a:ext uri="{FF2B5EF4-FFF2-40B4-BE49-F238E27FC236}">
                <a16:creationId xmlns:a16="http://schemas.microsoft.com/office/drawing/2014/main" id="{3DA53C74-8D51-EFBB-6046-9377287A1235}"/>
              </a:ext>
            </a:extLst>
          </p:cNvPr>
          <p:cNvSpPr>
            <a:spLocks noGrp="1"/>
          </p:cNvSpPr>
          <p:nvPr>
            <p:ph type="body" sz="quarter" idx="24" hasCustomPrompt="1"/>
          </p:nvPr>
        </p:nvSpPr>
        <p:spPr>
          <a:xfrm>
            <a:off x="457199" y="2440615"/>
            <a:ext cx="3813048" cy="1167455"/>
          </a:xfrm>
        </p:spPr>
        <p:txBody>
          <a:bodyPr>
            <a:noAutofit/>
          </a:bodyPr>
          <a:lstStyle>
            <a:lvl1pPr marL="228600" indent="-228600">
              <a:spcBef>
                <a:spcPts val="1200"/>
              </a:spcBef>
              <a:defRPr sz="1400"/>
            </a:lvl1pPr>
            <a:lvl2pPr>
              <a:spcBef>
                <a:spcPts val="600"/>
              </a:spcBef>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a:t>
            </a:r>
            <a:r>
              <a:rPr lang="en-US" dirty="0"/>
              <a:t>, sentence case preferred</a:t>
            </a:r>
            <a:endParaRPr dirty="0"/>
          </a:p>
          <a:p>
            <a:pPr lvl="1"/>
            <a:r>
              <a:rPr dirty="0"/>
              <a:t>Second level</a:t>
            </a:r>
          </a:p>
          <a:p>
            <a:pPr lvl="2"/>
            <a:r>
              <a:rPr dirty="0"/>
              <a:t>Third level</a:t>
            </a:r>
          </a:p>
        </p:txBody>
      </p:sp>
      <p:sp>
        <p:nvSpPr>
          <p:cNvPr id="22" name="Content Placeholder 11">
            <a:extLst>
              <a:ext uri="{FF2B5EF4-FFF2-40B4-BE49-F238E27FC236}">
                <a16:creationId xmlns:a16="http://schemas.microsoft.com/office/drawing/2014/main" id="{0203CCB6-CD62-3E6F-57ED-57E8F320E54B}"/>
              </a:ext>
            </a:extLst>
          </p:cNvPr>
          <p:cNvSpPr>
            <a:spLocks noGrp="1"/>
          </p:cNvSpPr>
          <p:nvPr>
            <p:ph sz="quarter" idx="22" hasCustomPrompt="1"/>
          </p:nvPr>
        </p:nvSpPr>
        <p:spPr>
          <a:xfrm>
            <a:off x="457199" y="3719134"/>
            <a:ext cx="3813048" cy="2453066"/>
          </a:xfrm>
        </p:spPr>
        <p:txBody>
          <a:bodyPr>
            <a:noAutofit/>
          </a:bodyPr>
          <a:lstStyle>
            <a:lvl1pPr marL="228600" indent="-228600">
              <a:spcBef>
                <a:spcPts val="1200"/>
              </a:spcBef>
              <a:defRPr sz="14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18" name="Text Placeholder 15">
            <a:extLst>
              <a:ext uri="{FF2B5EF4-FFF2-40B4-BE49-F238E27FC236}">
                <a16:creationId xmlns:a16="http://schemas.microsoft.com/office/drawing/2014/main" id="{989F6F01-9DDB-5062-62E0-62EC88B39037}"/>
              </a:ext>
            </a:extLst>
          </p:cNvPr>
          <p:cNvSpPr>
            <a:spLocks noGrp="1"/>
          </p:cNvSpPr>
          <p:nvPr>
            <p:ph type="body" sz="quarter" idx="19" hasCustomPrompt="1"/>
          </p:nvPr>
        </p:nvSpPr>
        <p:spPr>
          <a:xfrm>
            <a:off x="4616450" y="1828799"/>
            <a:ext cx="3813048"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6" name="Text Placeholder 24">
            <a:extLst>
              <a:ext uri="{FF2B5EF4-FFF2-40B4-BE49-F238E27FC236}">
                <a16:creationId xmlns:a16="http://schemas.microsoft.com/office/drawing/2014/main" id="{40B78C22-DC42-6527-BC36-59E81E760678}"/>
              </a:ext>
            </a:extLst>
          </p:cNvPr>
          <p:cNvSpPr>
            <a:spLocks noGrp="1"/>
          </p:cNvSpPr>
          <p:nvPr>
            <p:ph type="body" sz="quarter" idx="25" hasCustomPrompt="1"/>
          </p:nvPr>
        </p:nvSpPr>
        <p:spPr>
          <a:xfrm>
            <a:off x="4616450" y="2438400"/>
            <a:ext cx="3813048" cy="1167455"/>
          </a:xfrm>
        </p:spPr>
        <p:txBody>
          <a:bodyPr>
            <a:noAutofit/>
          </a:bodyPr>
          <a:lstStyle>
            <a:lvl1pPr marL="228600" indent="-228600">
              <a:spcBef>
                <a:spcPts val="1200"/>
              </a:spcBef>
              <a:defRPr sz="1400"/>
            </a:lvl1pPr>
            <a:lvl2pPr>
              <a:spcBef>
                <a:spcPts val="600"/>
              </a:spcBef>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a:t>
            </a:r>
            <a:r>
              <a:rPr lang="en-US" dirty="0"/>
              <a:t>, sentence case preferred</a:t>
            </a:r>
            <a:endParaRPr dirty="0"/>
          </a:p>
          <a:p>
            <a:pPr lvl="1"/>
            <a:r>
              <a:rPr dirty="0"/>
              <a:t>Second level</a:t>
            </a:r>
          </a:p>
          <a:p>
            <a:pPr lvl="2"/>
            <a:r>
              <a:rPr dirty="0"/>
              <a:t>Third level</a:t>
            </a:r>
          </a:p>
        </p:txBody>
      </p:sp>
      <p:sp>
        <p:nvSpPr>
          <p:cNvPr id="23" name="Content Placeholder 11">
            <a:extLst>
              <a:ext uri="{FF2B5EF4-FFF2-40B4-BE49-F238E27FC236}">
                <a16:creationId xmlns:a16="http://schemas.microsoft.com/office/drawing/2014/main" id="{1D12E95D-8C42-8F11-E331-05FC3B975D92}"/>
              </a:ext>
            </a:extLst>
          </p:cNvPr>
          <p:cNvSpPr>
            <a:spLocks noGrp="1"/>
          </p:cNvSpPr>
          <p:nvPr>
            <p:ph sz="quarter" idx="23" hasCustomPrompt="1"/>
          </p:nvPr>
        </p:nvSpPr>
        <p:spPr>
          <a:xfrm>
            <a:off x="4616450" y="3713147"/>
            <a:ext cx="3813048" cy="2453066"/>
          </a:xfrm>
        </p:spPr>
        <p:txBody>
          <a:bodyPr>
            <a:noAutofit/>
          </a:bodyPr>
          <a:lstStyle>
            <a:lvl1pPr marL="228600" indent="-228600">
              <a:spcBef>
                <a:spcPts val="1200"/>
              </a:spcBef>
              <a:defRPr sz="14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9582912" y="1828800"/>
            <a:ext cx="222504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2060989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ntent + Takeaway Right">
    <p:spTree>
      <p:nvGrpSpPr>
        <p:cNvPr id="1" name=""/>
        <p:cNvGrpSpPr/>
        <p:nvPr/>
      </p:nvGrpSpPr>
      <p:grpSpPr>
        <a:xfrm>
          <a:off x="0" y="0"/>
          <a:ext cx="0" cy="0"/>
          <a:chOff x="0" y="0"/>
          <a:chExt cx="0" cy="0"/>
        </a:xfrm>
      </p:grpSpPr>
      <p:sp>
        <p:nvSpPr>
          <p:cNvPr id="18" name="Do not remove" hidden="1">
            <a:extLst>
              <a:ext uri="{FF2B5EF4-FFF2-40B4-BE49-F238E27FC236}">
                <a16:creationId xmlns:a16="http://schemas.microsoft.com/office/drawing/2014/main" id="{ECE174BD-A4CD-AD42-5AFD-E0C064AC8F57}"/>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9147047" y="1600200"/>
            <a:ext cx="3044952" cy="52577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F3A0564D-FBA1-443F-ADF4-1315F4E50AF6}"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8220003"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8220003"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3" name="Text Placeholder 15">
            <a:extLst>
              <a:ext uri="{FF2B5EF4-FFF2-40B4-BE49-F238E27FC236}">
                <a16:creationId xmlns:a16="http://schemas.microsoft.com/office/drawing/2014/main" id="{12906B60-75A4-AC6C-94EC-FBBE34FCEEB3}"/>
              </a:ext>
            </a:extLst>
          </p:cNvPr>
          <p:cNvSpPr>
            <a:spLocks noGrp="1"/>
          </p:cNvSpPr>
          <p:nvPr>
            <p:ph type="body" sz="quarter" idx="18" hasCustomPrompt="1"/>
          </p:nvPr>
        </p:nvSpPr>
        <p:spPr>
          <a:xfrm>
            <a:off x="457200" y="1828799"/>
            <a:ext cx="25603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1" name="Content Placeholder 11">
            <a:extLst>
              <a:ext uri="{FF2B5EF4-FFF2-40B4-BE49-F238E27FC236}">
                <a16:creationId xmlns:a16="http://schemas.microsoft.com/office/drawing/2014/main" id="{D364B1BD-B238-7B17-4847-029E3A1DBE15}"/>
              </a:ext>
            </a:extLst>
          </p:cNvPr>
          <p:cNvSpPr>
            <a:spLocks noGrp="1"/>
          </p:cNvSpPr>
          <p:nvPr>
            <p:ph sz="quarter" idx="14" hasCustomPrompt="1"/>
          </p:nvPr>
        </p:nvSpPr>
        <p:spPr>
          <a:xfrm>
            <a:off x="455245"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Text Placeholder 15">
            <a:extLst>
              <a:ext uri="{FF2B5EF4-FFF2-40B4-BE49-F238E27FC236}">
                <a16:creationId xmlns:a16="http://schemas.microsoft.com/office/drawing/2014/main" id="{910102DF-65FF-CC2F-518A-89AF41D8AB12}"/>
              </a:ext>
            </a:extLst>
          </p:cNvPr>
          <p:cNvSpPr>
            <a:spLocks noGrp="1"/>
          </p:cNvSpPr>
          <p:nvPr>
            <p:ph type="body" sz="quarter" idx="19" hasCustomPrompt="1"/>
          </p:nvPr>
        </p:nvSpPr>
        <p:spPr>
          <a:xfrm>
            <a:off x="3352800" y="1828799"/>
            <a:ext cx="25603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3A96A247-23B7-D3DC-5E81-484F4D77780C}"/>
              </a:ext>
            </a:extLst>
          </p:cNvPr>
          <p:cNvSpPr>
            <a:spLocks noGrp="1"/>
          </p:cNvSpPr>
          <p:nvPr>
            <p:ph sz="quarter" idx="16" hasCustomPrompt="1"/>
          </p:nvPr>
        </p:nvSpPr>
        <p:spPr>
          <a:xfrm>
            <a:off x="3352800"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6" name="Text Placeholder 15">
            <a:extLst>
              <a:ext uri="{FF2B5EF4-FFF2-40B4-BE49-F238E27FC236}">
                <a16:creationId xmlns:a16="http://schemas.microsoft.com/office/drawing/2014/main" id="{77C1042B-408B-2D8B-D3D9-D4EEE36513CC}"/>
              </a:ext>
            </a:extLst>
          </p:cNvPr>
          <p:cNvSpPr>
            <a:spLocks noGrp="1"/>
          </p:cNvSpPr>
          <p:nvPr>
            <p:ph type="body" sz="quarter" idx="23" hasCustomPrompt="1"/>
          </p:nvPr>
        </p:nvSpPr>
        <p:spPr>
          <a:xfrm>
            <a:off x="6116882" y="1828799"/>
            <a:ext cx="2560320" cy="420624"/>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5" name="Content Placeholder 11">
            <a:extLst>
              <a:ext uri="{FF2B5EF4-FFF2-40B4-BE49-F238E27FC236}">
                <a16:creationId xmlns:a16="http://schemas.microsoft.com/office/drawing/2014/main" id="{6792DAD0-10DA-8DF4-73DC-E72012FF55E9}"/>
              </a:ext>
            </a:extLst>
          </p:cNvPr>
          <p:cNvSpPr>
            <a:spLocks noGrp="1"/>
          </p:cNvSpPr>
          <p:nvPr>
            <p:ph sz="quarter" idx="22" hasCustomPrompt="1"/>
          </p:nvPr>
        </p:nvSpPr>
        <p:spPr>
          <a:xfrm>
            <a:off x="6116882"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9582912" y="1828800"/>
            <a:ext cx="222504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3290979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3 Content + Takeaway Shape Righ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Logo">
            <a:extLst>
              <a:ext uri="{FF2B5EF4-FFF2-40B4-BE49-F238E27FC236}">
                <a16:creationId xmlns:a16="http://schemas.microsoft.com/office/drawing/2014/main" id="{C5A7C894-E30F-632A-33D5-000614C34DE1}"/>
              </a:ext>
              <a:ext uri="{C183D7F6-B498-43B3-948B-1728B52AA6E4}">
                <adec:decorative xmlns:adec="http://schemas.microsoft.com/office/drawing/2017/decorative" val="1"/>
              </a:ext>
            </a:extLst>
          </p:cNvPr>
          <p:cNvGrpSpPr>
            <a:grpSpLocks noChangeAspect="1"/>
          </p:cNvGrpSpPr>
          <p:nvPr>
            <p:custDataLst>
              <p:tags r:id="rId1"/>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1D66E9D4-AD4D-8DF1-100C-D67D44EDCA4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F37B0769-F6D3-120F-7C5E-DBD6E7E6BA16}"/>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lstStyle/>
          <a:p>
            <a:fld id="{C403AD2F-5786-4E00-8AA8-9EB16141E657}"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11277601" cy="536106"/>
          </a:xfrm>
        </p:spPr>
        <p:txBody>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11277601"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7" name="Text Placeholder 15">
            <a:extLst>
              <a:ext uri="{FF2B5EF4-FFF2-40B4-BE49-F238E27FC236}">
                <a16:creationId xmlns:a16="http://schemas.microsoft.com/office/drawing/2014/main" id="{05B04911-B9AF-2C00-2975-7884FE9ED0A1}"/>
              </a:ext>
            </a:extLst>
          </p:cNvPr>
          <p:cNvSpPr>
            <a:spLocks noGrp="1"/>
          </p:cNvSpPr>
          <p:nvPr>
            <p:ph type="body" sz="quarter" idx="18" hasCustomPrompt="1"/>
          </p:nvPr>
        </p:nvSpPr>
        <p:spPr>
          <a:xfrm>
            <a:off x="457200" y="1828799"/>
            <a:ext cx="274320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B271B652-0364-C8BA-41BA-35A63B30D137}"/>
              </a:ext>
            </a:extLst>
          </p:cNvPr>
          <p:cNvSpPr>
            <a:spLocks noGrp="1"/>
          </p:cNvSpPr>
          <p:nvPr>
            <p:ph sz="quarter" idx="14" hasCustomPrompt="1"/>
          </p:nvPr>
        </p:nvSpPr>
        <p:spPr>
          <a:xfrm>
            <a:off x="457200" y="2460813"/>
            <a:ext cx="2743200" cy="3414980"/>
          </a:xfrm>
        </p:spPr>
        <p:txBody>
          <a:bodyPr/>
          <a:lstStyle>
            <a:lvl1pPr marL="228600" indent="-228600">
              <a:defRPr sz="1600"/>
            </a:lvl1pPr>
            <a:lvl2pPr>
              <a:defRPr sz="1400"/>
            </a:lvl2pPr>
            <a:lvl3pPr>
              <a:defRPr sz="1200"/>
            </a:lvl3pPr>
            <a:lvl4pPr>
              <a:defRPr sz="1200"/>
            </a:lvl4pPr>
            <a:lvl5pPr>
              <a:defRPr sz="1200"/>
            </a:lvl5pPr>
            <a:lvl6pPr>
              <a:defRPr sz="1400"/>
            </a:lvl6pPr>
            <a:lvl7pPr>
              <a:defRPr sz="1400"/>
            </a:lvl7pPr>
            <a:lvl8pPr>
              <a:defRPr sz="1400"/>
            </a:lvl8pPr>
            <a:lvl9pPr>
              <a:defRPr sz="14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8" name="Text Placeholder 15">
            <a:extLst>
              <a:ext uri="{FF2B5EF4-FFF2-40B4-BE49-F238E27FC236}">
                <a16:creationId xmlns:a16="http://schemas.microsoft.com/office/drawing/2014/main" id="{989F6F01-9DDB-5062-62E0-62EC88B39037}"/>
              </a:ext>
            </a:extLst>
          </p:cNvPr>
          <p:cNvSpPr>
            <a:spLocks noGrp="1"/>
          </p:cNvSpPr>
          <p:nvPr>
            <p:ph type="body" sz="quarter" idx="19" hasCustomPrompt="1"/>
          </p:nvPr>
        </p:nvSpPr>
        <p:spPr>
          <a:xfrm>
            <a:off x="3399972" y="1828799"/>
            <a:ext cx="2743200" cy="416351"/>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1" name="Content Placeholder 11">
            <a:extLst>
              <a:ext uri="{FF2B5EF4-FFF2-40B4-BE49-F238E27FC236}">
                <a16:creationId xmlns:a16="http://schemas.microsoft.com/office/drawing/2014/main" id="{B40BB999-2D7E-60E2-52A7-9A97F5C7E9DF}"/>
              </a:ext>
            </a:extLst>
          </p:cNvPr>
          <p:cNvSpPr>
            <a:spLocks noGrp="1"/>
          </p:cNvSpPr>
          <p:nvPr>
            <p:ph sz="quarter" idx="16" hasCustomPrompt="1"/>
          </p:nvPr>
        </p:nvSpPr>
        <p:spPr>
          <a:xfrm>
            <a:off x="3399972" y="2460813"/>
            <a:ext cx="2743200" cy="3414980"/>
          </a:xfrm>
        </p:spPr>
        <p:txBody>
          <a:bodyPr/>
          <a:lstStyle>
            <a:lvl1pPr marL="228600" indent="-228600">
              <a:defRPr sz="1600"/>
            </a:lvl1pPr>
            <a:lvl2pPr>
              <a:defRPr sz="1400"/>
            </a:lvl2pPr>
            <a:lvl3pPr>
              <a:defRPr sz="1200"/>
            </a:lvl3pPr>
            <a:lvl4pPr>
              <a:defRPr sz="1200"/>
            </a:lvl4pPr>
            <a:lvl5pPr>
              <a:defRPr sz="1200"/>
            </a:lvl5pPr>
            <a:lvl6pPr>
              <a:defRPr sz="1400"/>
            </a:lvl6pPr>
            <a:lvl7pPr>
              <a:defRPr sz="1400"/>
            </a:lvl7pPr>
            <a:lvl8pPr>
              <a:defRPr sz="1400"/>
            </a:lvl8pPr>
            <a:lvl9pPr>
              <a:defRPr sz="14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9" name="Text Placeholder 15">
            <a:extLst>
              <a:ext uri="{FF2B5EF4-FFF2-40B4-BE49-F238E27FC236}">
                <a16:creationId xmlns:a16="http://schemas.microsoft.com/office/drawing/2014/main" id="{95B03E2E-F955-704B-D0FC-7B3340393E14}"/>
              </a:ext>
            </a:extLst>
          </p:cNvPr>
          <p:cNvSpPr>
            <a:spLocks noGrp="1"/>
          </p:cNvSpPr>
          <p:nvPr>
            <p:ph type="body" sz="quarter" idx="20" hasCustomPrompt="1"/>
          </p:nvPr>
        </p:nvSpPr>
        <p:spPr>
          <a:xfrm>
            <a:off x="6342743" y="1828800"/>
            <a:ext cx="2743200" cy="420624"/>
          </a:xfrm>
        </p:spPr>
        <p:txBody>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6" name="Content Placeholder 11">
            <a:extLst>
              <a:ext uri="{FF2B5EF4-FFF2-40B4-BE49-F238E27FC236}">
                <a16:creationId xmlns:a16="http://schemas.microsoft.com/office/drawing/2014/main" id="{AA369697-24A4-4962-43B2-14CFB4CC1922}"/>
              </a:ext>
            </a:extLst>
          </p:cNvPr>
          <p:cNvSpPr>
            <a:spLocks noGrp="1"/>
          </p:cNvSpPr>
          <p:nvPr>
            <p:ph sz="quarter" idx="17" hasCustomPrompt="1"/>
          </p:nvPr>
        </p:nvSpPr>
        <p:spPr>
          <a:xfrm>
            <a:off x="6342743" y="2460813"/>
            <a:ext cx="2743200" cy="3414980"/>
          </a:xfrm>
        </p:spPr>
        <p:txBody>
          <a:bodyPr/>
          <a:lstStyle>
            <a:lvl1pPr marL="228600" indent="-228600">
              <a:defRPr sz="1600"/>
            </a:lvl1pPr>
            <a:lvl2pPr>
              <a:defRPr sz="1400"/>
            </a:lvl2pPr>
            <a:lvl3pPr>
              <a:defRPr sz="1200"/>
            </a:lvl3pPr>
            <a:lvl4pPr>
              <a:defRPr sz="1200"/>
            </a:lvl4pPr>
            <a:lvl5pPr>
              <a:defRPr sz="1200"/>
            </a:lvl5pPr>
            <a:lvl6pPr>
              <a:defRPr sz="1400"/>
            </a:lvl6pPr>
            <a:lvl7pPr>
              <a:defRPr sz="1400"/>
            </a:lvl7pPr>
            <a:lvl8pPr>
              <a:defRPr sz="1400"/>
            </a:lvl8pPr>
            <a:lvl9pPr>
              <a:defRPr sz="14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22" name="Text Placeholder 15">
            <a:extLst>
              <a:ext uri="{FF2B5EF4-FFF2-40B4-BE49-F238E27FC236}">
                <a16:creationId xmlns:a16="http://schemas.microsoft.com/office/drawing/2014/main" id="{5F717956-A574-5EB9-7B9A-3E71BB00B90A}"/>
              </a:ext>
            </a:extLst>
          </p:cNvPr>
          <p:cNvSpPr>
            <a:spLocks noGrp="1"/>
          </p:cNvSpPr>
          <p:nvPr>
            <p:ph type="body" sz="quarter" idx="21" hasCustomPrompt="1"/>
          </p:nvPr>
        </p:nvSpPr>
        <p:spPr>
          <a:xfrm>
            <a:off x="9791298" y="1828797"/>
            <a:ext cx="2057400" cy="2244091"/>
          </a:xfrm>
        </p:spPr>
        <p:txBody>
          <a:bodyPr/>
          <a:lstStyle>
            <a:lvl1pPr marL="0" indent="0">
              <a:spcBef>
                <a:spcPts val="1800"/>
              </a:spcBef>
              <a:buFont typeface="Arial" panose="020B0604020202020204" pitchFamily="34" charset="0"/>
              <a:buChar char="​"/>
              <a:defRPr sz="2000">
                <a:solidFill>
                  <a:schemeClr val="bg1"/>
                </a:solidFill>
              </a:defRPr>
            </a:lvl1pPr>
            <a:lvl2pPr marL="228600" indent="-228600">
              <a:spcBef>
                <a:spcPts val="1200"/>
              </a:spcBef>
              <a:buClr>
                <a:schemeClr val="bg1"/>
              </a:buClr>
              <a:buFont typeface="Wingdings" panose="05000000000000000000" pitchFamily="2" charset="2"/>
              <a:buChar char="§"/>
              <a:defRPr sz="1800">
                <a:solidFill>
                  <a:schemeClr val="bg1"/>
                </a:solidFill>
              </a:defRPr>
            </a:lvl2pPr>
            <a:lvl3pPr marL="228600" indent="-228600">
              <a:spcBef>
                <a:spcPts val="1200"/>
              </a:spcBef>
              <a:buClr>
                <a:schemeClr val="bg1"/>
              </a:buClr>
              <a:buFont typeface="Wingdings" panose="05000000000000000000" pitchFamily="2" charset="2"/>
              <a:buChar char="§"/>
              <a:defRPr sz="1800">
                <a:solidFill>
                  <a:schemeClr val="bg1"/>
                </a:solidFill>
              </a:defRPr>
            </a:lvl3pPr>
            <a:lvl4pPr marL="228600" indent="-228600">
              <a:spcBef>
                <a:spcPts val="1200"/>
              </a:spcBef>
              <a:buClr>
                <a:schemeClr val="bg1"/>
              </a:buClr>
              <a:buFont typeface="Wingdings" panose="05000000000000000000" pitchFamily="2" charset="2"/>
              <a:buChar char="§"/>
              <a:defRPr sz="1800">
                <a:solidFill>
                  <a:schemeClr val="bg1"/>
                </a:solidFill>
              </a:defRPr>
            </a:lvl4pPr>
            <a:lvl5pPr marL="228600" indent="-228600">
              <a:spcBef>
                <a:spcPts val="1200"/>
              </a:spcBef>
              <a:buClr>
                <a:schemeClr val="bg1"/>
              </a:buClr>
              <a:buFont typeface="Wingdings" panose="05000000000000000000" pitchFamily="2" charset="2"/>
              <a:buChar char="§"/>
              <a:defRPr sz="1800">
                <a:solidFill>
                  <a:schemeClr val="bg1"/>
                </a:solidFill>
              </a:defRPr>
            </a:lvl5pPr>
            <a:lvl6pPr marL="228600" indent="-228600">
              <a:spcBef>
                <a:spcPts val="1200"/>
              </a:spcBef>
              <a:buClr>
                <a:schemeClr val="bg1"/>
              </a:buClr>
              <a:buFont typeface="Wingdings" panose="05000000000000000000" pitchFamily="2" charset="2"/>
              <a:buChar char="§"/>
              <a:defRPr sz="1800">
                <a:solidFill>
                  <a:schemeClr val="bg1"/>
                </a:solidFill>
              </a:defRPr>
            </a:lvl6pPr>
            <a:lvl7pPr marL="228600" indent="-228600">
              <a:spcBef>
                <a:spcPts val="1200"/>
              </a:spcBef>
              <a:buClr>
                <a:schemeClr val="bg1"/>
              </a:buClr>
              <a:buFont typeface="Wingdings" panose="05000000000000000000" pitchFamily="2" charset="2"/>
              <a:buChar char="§"/>
              <a:defRPr sz="1800">
                <a:solidFill>
                  <a:schemeClr val="bg1"/>
                </a:solidFill>
              </a:defRPr>
            </a:lvl7pPr>
            <a:lvl8pPr marL="228600" indent="-228600">
              <a:spcBef>
                <a:spcPts val="1200"/>
              </a:spcBef>
              <a:buClr>
                <a:schemeClr val="bg1"/>
              </a:buClr>
              <a:buFont typeface="Wingdings" panose="05000000000000000000" pitchFamily="2" charset="2"/>
              <a:buChar char="§"/>
              <a:defRPr sz="1800">
                <a:solidFill>
                  <a:schemeClr val="bg1"/>
                </a:solidFill>
              </a:defRPr>
            </a:lvl8pPr>
            <a:lvl9pPr marL="228600" indent="-228600">
              <a:spcBef>
                <a:spcPts val="1200"/>
              </a:spcBef>
              <a:buClr>
                <a:schemeClr val="bg1"/>
              </a:buClr>
              <a:buFont typeface="Wingdings" panose="05000000000000000000" pitchFamily="2" charset="2"/>
              <a:buChar char="§"/>
              <a:defRPr sz="1800">
                <a:solidFill>
                  <a:schemeClr val="bg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242113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ntent + Graphic Takeaway Right">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D5E61A09-2921-881C-71C3-87F8B986B929}"/>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971E48A-9D49-BC44-6D97-2FEAB3B6B036}"/>
              </a:ext>
              <a:ext uri="{C183D7F6-B498-43B3-948B-1728B52AA6E4}">
                <adec:decorative xmlns:adec="http://schemas.microsoft.com/office/drawing/2017/decorative" val="1"/>
              </a:ext>
            </a:extLst>
          </p:cNvPr>
          <p:cNvSpPr/>
          <p:nvPr/>
        </p:nvSpPr>
        <p:spPr>
          <a:xfrm>
            <a:off x="9147048" y="-1"/>
            <a:ext cx="3044952" cy="6857999"/>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8" name="Rectangle: Single Corner Rounded 17">
            <a:extLst>
              <a:ext uri="{FF2B5EF4-FFF2-40B4-BE49-F238E27FC236}">
                <a16:creationId xmlns:a16="http://schemas.microsoft.com/office/drawing/2014/main" id="{FF02E778-38D3-2375-B3F2-CB905C95995C}"/>
              </a:ext>
              <a:ext uri="{C183D7F6-B498-43B3-948B-1728B52AA6E4}">
                <adec:decorative xmlns:adec="http://schemas.microsoft.com/office/drawing/2017/decorative" val="1"/>
              </a:ext>
            </a:extLst>
          </p:cNvPr>
          <p:cNvSpPr/>
          <p:nvPr/>
        </p:nvSpPr>
        <p:spPr>
          <a:xfrm>
            <a:off x="9398000" y="1447800"/>
            <a:ext cx="2784475" cy="5410200"/>
          </a:xfrm>
          <a:prstGeom prst="round1Rect">
            <a:avLst>
              <a:gd name="adj" fmla="val 12257"/>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19" name="Rectangle 18">
            <a:extLst>
              <a:ext uri="{FF2B5EF4-FFF2-40B4-BE49-F238E27FC236}">
                <a16:creationId xmlns:a16="http://schemas.microsoft.com/office/drawing/2014/main" id="{40EAC0A9-5F25-8D16-9AF2-3C319CF70128}"/>
              </a:ext>
              <a:ext uri="{C183D7F6-B498-43B3-948B-1728B52AA6E4}">
                <adec:decorative xmlns:adec="http://schemas.microsoft.com/office/drawing/2017/decorative" val="1"/>
              </a:ext>
            </a:extLst>
          </p:cNvPr>
          <p:cNvSpPr/>
          <p:nvPr/>
        </p:nvSpPr>
        <p:spPr>
          <a:xfrm>
            <a:off x="9147049" y="0"/>
            <a:ext cx="250952" cy="1447800"/>
          </a:xfrm>
          <a:prstGeom prst="rect">
            <a:avLst/>
          </a:prstGeom>
          <a:solidFill>
            <a:srgbClr val="5A23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B4C62879-B4EA-4A84-8856-432ED59A3828}"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57199" y="454495"/>
            <a:ext cx="8220003" cy="536106"/>
          </a:xfrm>
        </p:spPr>
        <p:txBody>
          <a:bodyPr>
            <a:noAutofit/>
          </a:bodyPr>
          <a:lstStyle/>
          <a:p>
            <a:r>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57199" y="998773"/>
            <a:ext cx="8220003"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3" name="Text Placeholder 15">
            <a:extLst>
              <a:ext uri="{FF2B5EF4-FFF2-40B4-BE49-F238E27FC236}">
                <a16:creationId xmlns:a16="http://schemas.microsoft.com/office/drawing/2014/main" id="{12906B60-75A4-AC6C-94EC-FBBE34FCEEB3}"/>
              </a:ext>
            </a:extLst>
          </p:cNvPr>
          <p:cNvSpPr>
            <a:spLocks noGrp="1"/>
          </p:cNvSpPr>
          <p:nvPr>
            <p:ph type="body" sz="quarter" idx="18" hasCustomPrompt="1"/>
          </p:nvPr>
        </p:nvSpPr>
        <p:spPr>
          <a:xfrm>
            <a:off x="457200" y="1828799"/>
            <a:ext cx="25603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1" name="Content Placeholder 11">
            <a:extLst>
              <a:ext uri="{FF2B5EF4-FFF2-40B4-BE49-F238E27FC236}">
                <a16:creationId xmlns:a16="http://schemas.microsoft.com/office/drawing/2014/main" id="{D364B1BD-B238-7B17-4847-029E3A1DBE15}"/>
              </a:ext>
            </a:extLst>
          </p:cNvPr>
          <p:cNvSpPr>
            <a:spLocks noGrp="1"/>
          </p:cNvSpPr>
          <p:nvPr>
            <p:ph sz="quarter" idx="14" hasCustomPrompt="1"/>
          </p:nvPr>
        </p:nvSpPr>
        <p:spPr>
          <a:xfrm>
            <a:off x="455245"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Text Placeholder 15">
            <a:extLst>
              <a:ext uri="{FF2B5EF4-FFF2-40B4-BE49-F238E27FC236}">
                <a16:creationId xmlns:a16="http://schemas.microsoft.com/office/drawing/2014/main" id="{910102DF-65FF-CC2F-518A-89AF41D8AB12}"/>
              </a:ext>
            </a:extLst>
          </p:cNvPr>
          <p:cNvSpPr>
            <a:spLocks noGrp="1"/>
          </p:cNvSpPr>
          <p:nvPr>
            <p:ph type="body" sz="quarter" idx="19" hasCustomPrompt="1"/>
          </p:nvPr>
        </p:nvSpPr>
        <p:spPr>
          <a:xfrm>
            <a:off x="3352800" y="1828799"/>
            <a:ext cx="256032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2" name="Content Placeholder 11">
            <a:extLst>
              <a:ext uri="{FF2B5EF4-FFF2-40B4-BE49-F238E27FC236}">
                <a16:creationId xmlns:a16="http://schemas.microsoft.com/office/drawing/2014/main" id="{3A96A247-23B7-D3DC-5E81-484F4D77780C}"/>
              </a:ext>
            </a:extLst>
          </p:cNvPr>
          <p:cNvSpPr>
            <a:spLocks noGrp="1"/>
          </p:cNvSpPr>
          <p:nvPr>
            <p:ph sz="quarter" idx="16" hasCustomPrompt="1"/>
          </p:nvPr>
        </p:nvSpPr>
        <p:spPr>
          <a:xfrm>
            <a:off x="3352800"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6" name="Text Placeholder 15">
            <a:extLst>
              <a:ext uri="{FF2B5EF4-FFF2-40B4-BE49-F238E27FC236}">
                <a16:creationId xmlns:a16="http://schemas.microsoft.com/office/drawing/2014/main" id="{77C1042B-408B-2D8B-D3D9-D4EEE36513CC}"/>
              </a:ext>
            </a:extLst>
          </p:cNvPr>
          <p:cNvSpPr>
            <a:spLocks noGrp="1"/>
          </p:cNvSpPr>
          <p:nvPr>
            <p:ph type="body" sz="quarter" idx="23" hasCustomPrompt="1"/>
          </p:nvPr>
        </p:nvSpPr>
        <p:spPr>
          <a:xfrm>
            <a:off x="6116882" y="1828799"/>
            <a:ext cx="2560320" cy="420624"/>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5" name="Content Placeholder 11">
            <a:extLst>
              <a:ext uri="{FF2B5EF4-FFF2-40B4-BE49-F238E27FC236}">
                <a16:creationId xmlns:a16="http://schemas.microsoft.com/office/drawing/2014/main" id="{6792DAD0-10DA-8DF4-73DC-E72012FF55E9}"/>
              </a:ext>
            </a:extLst>
          </p:cNvPr>
          <p:cNvSpPr>
            <a:spLocks noGrp="1"/>
          </p:cNvSpPr>
          <p:nvPr>
            <p:ph sz="quarter" idx="22" hasCustomPrompt="1"/>
          </p:nvPr>
        </p:nvSpPr>
        <p:spPr>
          <a:xfrm>
            <a:off x="6116882" y="2434590"/>
            <a:ext cx="2560320" cy="3432810"/>
          </a:xfrm>
        </p:spPr>
        <p:txBody>
          <a:bodyPr>
            <a:noAutofit/>
          </a:bodyPr>
          <a:lstStyle>
            <a:lvl1pPr marL="228600" indent="-228600">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9582912" y="1828800"/>
            <a:ext cx="2225040" cy="4038600"/>
          </a:xfrm>
        </p:spPr>
        <p:txBody>
          <a:bodyPr>
            <a:noAutofit/>
          </a:bodyPr>
          <a:lstStyle>
            <a:lvl1pPr marL="0" indent="0">
              <a:spcBef>
                <a:spcPts val="1800"/>
              </a:spcBef>
              <a:buClr>
                <a:schemeClr val="tx1">
                  <a:lumMod val="65000"/>
                  <a:lumOff val="35000"/>
                </a:schemeClr>
              </a:buClr>
              <a:buFont typeface="Arial" panose="020B0604020202020204" pitchFamily="34" charset="0"/>
              <a:buChar char="​"/>
              <a:defRPr sz="2000">
                <a:solidFill>
                  <a:schemeClr val="tx1"/>
                </a:solidFill>
              </a:defRPr>
            </a:lvl1pPr>
            <a:lvl2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2pPr>
            <a:lvl3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3pPr>
            <a:lvl4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4pPr>
            <a:lvl5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5pPr>
            <a:lvl6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6pPr>
            <a:lvl7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7pPr>
            <a:lvl8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8pPr>
            <a:lvl9pPr marL="228600" indent="-228600">
              <a:spcBef>
                <a:spcPts val="1200"/>
              </a:spcBef>
              <a:buClr>
                <a:schemeClr val="tx1">
                  <a:lumMod val="65000"/>
                  <a:lumOff val="35000"/>
                </a:schemeClr>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760383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s + 2 Takeaway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FA9B95-C7D9-EBCC-7FBE-109F7371B8B3}"/>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15817424-F209-70E7-FD1B-5EFAE6E7D019}"/>
              </a:ext>
            </a:extLst>
          </p:cNvPr>
          <p:cNvSpPr>
            <a:spLocks noGrp="1"/>
          </p:cNvSpPr>
          <p:nvPr>
            <p:ph type="dt" sz="half" idx="10"/>
          </p:nvPr>
        </p:nvSpPr>
        <p:spPr/>
        <p:txBody>
          <a:bodyPr>
            <a:noAutofit/>
          </a:bodyPr>
          <a:lstStyle/>
          <a:p>
            <a:fld id="{402416CF-69D3-4BE9-8E00-00CA67F15E58}" type="datetime1">
              <a:rPr lang="en-US" smtClean="0"/>
              <a:t>10/28/2023</a:t>
            </a:fld>
            <a:endParaRPr/>
          </a:p>
        </p:txBody>
      </p:sp>
      <p:sp>
        <p:nvSpPr>
          <p:cNvPr id="4" name="Footer Placeholder 3">
            <a:extLst>
              <a:ext uri="{FF2B5EF4-FFF2-40B4-BE49-F238E27FC236}">
                <a16:creationId xmlns:a16="http://schemas.microsoft.com/office/drawing/2014/main" id="{E7E6E406-6B00-EDAA-032A-9078F16DA7FA}"/>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5F4DD3B-78D6-F6A5-6E7D-5AA013467762}"/>
              </a:ext>
            </a:extLst>
          </p:cNvPr>
          <p:cNvSpPr>
            <a:spLocks noGrp="1"/>
          </p:cNvSpPr>
          <p:nvPr>
            <p:ph type="title" hasCustomPrompt="1"/>
          </p:nvPr>
        </p:nvSpPr>
        <p:spPr/>
        <p:txBody>
          <a:bodyPr>
            <a:noAutofit/>
          </a:bodyPr>
          <a:lstStyle/>
          <a:p>
            <a:r>
              <a:t>Use sentence case for slide titles</a:t>
            </a:r>
          </a:p>
        </p:txBody>
      </p:sp>
      <p:sp>
        <p:nvSpPr>
          <p:cNvPr id="6" name="Text Placeholder 15">
            <a:extLst>
              <a:ext uri="{FF2B5EF4-FFF2-40B4-BE49-F238E27FC236}">
                <a16:creationId xmlns:a16="http://schemas.microsoft.com/office/drawing/2014/main" id="{2DBD0D28-9D8E-0C5B-DB18-BA8A04C408B7}"/>
              </a:ext>
            </a:extLst>
          </p:cNvPr>
          <p:cNvSpPr>
            <a:spLocks noGrp="1"/>
          </p:cNvSpPr>
          <p:nvPr>
            <p:ph type="body" sz="quarter" idx="13" hasCustomPrompt="1"/>
          </p:nvPr>
        </p:nvSpPr>
        <p:spPr>
          <a:xfrm>
            <a:off x="457199" y="998773"/>
            <a:ext cx="11277602"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Text Placeholder 15">
            <a:extLst>
              <a:ext uri="{FF2B5EF4-FFF2-40B4-BE49-F238E27FC236}">
                <a16:creationId xmlns:a16="http://schemas.microsoft.com/office/drawing/2014/main" id="{7BDC6453-E594-964C-EC86-658BF59E1EEE}"/>
              </a:ext>
            </a:extLst>
          </p:cNvPr>
          <p:cNvSpPr>
            <a:spLocks noGrp="1"/>
          </p:cNvSpPr>
          <p:nvPr>
            <p:ph type="body" sz="quarter" idx="15" hasCustomPrompt="1"/>
          </p:nvPr>
        </p:nvSpPr>
        <p:spPr>
          <a:xfrm>
            <a:off x="457200" y="1828799"/>
            <a:ext cx="356616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7" name="Content Placeholder 15">
            <a:extLst>
              <a:ext uri="{FF2B5EF4-FFF2-40B4-BE49-F238E27FC236}">
                <a16:creationId xmlns:a16="http://schemas.microsoft.com/office/drawing/2014/main" id="{BDC624F2-6EB1-E2DF-3A55-A52F999E3952}"/>
              </a:ext>
            </a:extLst>
          </p:cNvPr>
          <p:cNvSpPr>
            <a:spLocks noGrp="1"/>
          </p:cNvSpPr>
          <p:nvPr>
            <p:ph sz="quarter" idx="20" hasCustomPrompt="1"/>
          </p:nvPr>
        </p:nvSpPr>
        <p:spPr>
          <a:xfrm>
            <a:off x="457200" y="2460813"/>
            <a:ext cx="3566160" cy="2399643"/>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1" name="Text Placeholder 15">
            <a:extLst>
              <a:ext uri="{FF2B5EF4-FFF2-40B4-BE49-F238E27FC236}">
                <a16:creationId xmlns:a16="http://schemas.microsoft.com/office/drawing/2014/main" id="{212783C0-58B5-24BA-D5DC-F367B1075368}"/>
              </a:ext>
            </a:extLst>
          </p:cNvPr>
          <p:cNvSpPr>
            <a:spLocks noGrp="1"/>
          </p:cNvSpPr>
          <p:nvPr>
            <p:ph type="body" sz="quarter" idx="17" hasCustomPrompt="1"/>
          </p:nvPr>
        </p:nvSpPr>
        <p:spPr>
          <a:xfrm>
            <a:off x="4312920" y="1828799"/>
            <a:ext cx="356616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19" name="Content Placeholder 15">
            <a:extLst>
              <a:ext uri="{FF2B5EF4-FFF2-40B4-BE49-F238E27FC236}">
                <a16:creationId xmlns:a16="http://schemas.microsoft.com/office/drawing/2014/main" id="{8877E346-3F26-A83C-CEE1-3E0582A64E49}"/>
              </a:ext>
            </a:extLst>
          </p:cNvPr>
          <p:cNvSpPr>
            <a:spLocks noGrp="1"/>
          </p:cNvSpPr>
          <p:nvPr>
            <p:ph sz="quarter" idx="21" hasCustomPrompt="1"/>
          </p:nvPr>
        </p:nvSpPr>
        <p:spPr>
          <a:xfrm>
            <a:off x="4312920" y="2460813"/>
            <a:ext cx="3566160" cy="2399643"/>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2" name="Text Placeholder 15">
            <a:extLst>
              <a:ext uri="{FF2B5EF4-FFF2-40B4-BE49-F238E27FC236}">
                <a16:creationId xmlns:a16="http://schemas.microsoft.com/office/drawing/2014/main" id="{049C2757-8494-EDBA-F4EF-E5E802C9BCA1}"/>
              </a:ext>
            </a:extLst>
          </p:cNvPr>
          <p:cNvSpPr>
            <a:spLocks noGrp="1"/>
          </p:cNvSpPr>
          <p:nvPr>
            <p:ph type="body" sz="quarter" idx="19" hasCustomPrompt="1"/>
          </p:nvPr>
        </p:nvSpPr>
        <p:spPr>
          <a:xfrm>
            <a:off x="8168641" y="1828799"/>
            <a:ext cx="3566160" cy="416351"/>
          </a:xfrm>
        </p:spPr>
        <p:txBody>
          <a:bodyP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rPr dirty="0"/>
              <a:t>Heading</a:t>
            </a:r>
            <a:r>
              <a:rPr lang="en-US" dirty="0"/>
              <a:t>, use sentence case</a:t>
            </a:r>
            <a:endParaRPr dirty="0"/>
          </a:p>
        </p:txBody>
      </p:sp>
      <p:sp>
        <p:nvSpPr>
          <p:cNvPr id="20" name="Content Placeholder 15">
            <a:extLst>
              <a:ext uri="{FF2B5EF4-FFF2-40B4-BE49-F238E27FC236}">
                <a16:creationId xmlns:a16="http://schemas.microsoft.com/office/drawing/2014/main" id="{849DF32A-0D36-B1BE-2EDA-7D63C1D9C64D}"/>
              </a:ext>
            </a:extLst>
          </p:cNvPr>
          <p:cNvSpPr>
            <a:spLocks noGrp="1"/>
          </p:cNvSpPr>
          <p:nvPr>
            <p:ph sz="quarter" idx="22" hasCustomPrompt="1"/>
          </p:nvPr>
        </p:nvSpPr>
        <p:spPr>
          <a:xfrm>
            <a:off x="8168641" y="2460813"/>
            <a:ext cx="3566160" cy="2399643"/>
          </a:xfrm>
        </p:spPr>
        <p:txBody>
          <a:bodyPr>
            <a:noAutofit/>
          </a:bodyPr>
          <a:lstStyle>
            <a:lvl1pPr marL="228600" indent="-228600">
              <a:defRPr sz="1800"/>
            </a:lvl1pPr>
            <a:lvl2pPr>
              <a:defRPr sz="1600"/>
            </a:lvl2pPr>
            <a:lvl3pPr>
              <a:defRPr sz="1400"/>
            </a:lvl3pPr>
            <a:lvl4pPr>
              <a:defRPr sz="1400"/>
            </a:lvl4pPr>
            <a:lvl5pPr>
              <a:defRPr sz="1400"/>
            </a:lvl5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0" name="Text Placeholder 15">
            <a:extLst>
              <a:ext uri="{FF2B5EF4-FFF2-40B4-BE49-F238E27FC236}">
                <a16:creationId xmlns:a16="http://schemas.microsoft.com/office/drawing/2014/main" id="{C80B6166-046C-6745-DD2B-E16613CF9D81}"/>
              </a:ext>
            </a:extLst>
          </p:cNvPr>
          <p:cNvSpPr>
            <a:spLocks noGrp="1"/>
          </p:cNvSpPr>
          <p:nvPr>
            <p:ph type="body" sz="quarter" idx="23" hasCustomPrompt="1"/>
          </p:nvPr>
        </p:nvSpPr>
        <p:spPr>
          <a:xfrm>
            <a:off x="685800" y="5486400"/>
            <a:ext cx="3947887" cy="798906"/>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
        <p:nvSpPr>
          <p:cNvPr id="13" name="Text Placeholder 15">
            <a:extLst>
              <a:ext uri="{FF2B5EF4-FFF2-40B4-BE49-F238E27FC236}">
                <a16:creationId xmlns:a16="http://schemas.microsoft.com/office/drawing/2014/main" id="{6B4DEA0C-3353-6EEE-B298-148D228C9C02}"/>
              </a:ext>
            </a:extLst>
          </p:cNvPr>
          <p:cNvSpPr>
            <a:spLocks noGrp="1"/>
          </p:cNvSpPr>
          <p:nvPr>
            <p:ph type="body" sz="quarter" idx="24" hasCustomPrompt="1"/>
          </p:nvPr>
        </p:nvSpPr>
        <p:spPr>
          <a:xfrm>
            <a:off x="5166360" y="5486400"/>
            <a:ext cx="3947887" cy="798906"/>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3142312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ture + Content + Takeaway">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080C450F-5E5E-B55C-9C89-945B37D5D2BF}"/>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25370C-3B79-6EC4-4A32-1AAEF99F676F}"/>
              </a:ext>
              <a:ext uri="{C183D7F6-B498-43B3-948B-1728B52AA6E4}">
                <adec:decorative xmlns:adec="http://schemas.microsoft.com/office/drawing/2017/decorative" val="1"/>
              </a:ext>
            </a:extLst>
          </p:cNvPr>
          <p:cNvSpPr/>
          <p:nvPr/>
        </p:nvSpPr>
        <p:spPr>
          <a:xfrm>
            <a:off x="9814560" y="0"/>
            <a:ext cx="2377440" cy="6858000"/>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grpSp>
        <p:nvGrpSpPr>
          <p:cNvPr id="7" name="Group 6">
            <a:extLst>
              <a:ext uri="{FF2B5EF4-FFF2-40B4-BE49-F238E27FC236}">
                <a16:creationId xmlns:a16="http://schemas.microsoft.com/office/drawing/2014/main" id="{E260417C-61E6-107F-8ACC-B842685BF851}"/>
              </a:ext>
              <a:ext uri="{C183D7F6-B498-43B3-948B-1728B52AA6E4}">
                <adec:decorative xmlns:adec="http://schemas.microsoft.com/office/drawing/2017/decorative" val="1"/>
              </a:ext>
            </a:extLst>
          </p:cNvPr>
          <p:cNvGrpSpPr>
            <a:grpSpLocks noChangeAspect="1"/>
          </p:cNvGrpSpPr>
          <p:nvPr>
            <p:custDataLst>
              <p:tags r:id="rId2"/>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7DB583C5-60E8-4407-0777-FFBF4BCA42B2}"/>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42FA5649-5A34-7BE5-F5C1-D154D7F7417A}"/>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
        <p:nvSpPr>
          <p:cNvPr id="12" name="Picture Placeholder 6">
            <a:extLst>
              <a:ext uri="{FF2B5EF4-FFF2-40B4-BE49-F238E27FC236}">
                <a16:creationId xmlns:a16="http://schemas.microsoft.com/office/drawing/2014/main" id="{5FF11BF0-3B6F-68D6-55E7-49B8A8F09AC9}"/>
              </a:ext>
            </a:extLst>
          </p:cNvPr>
          <p:cNvSpPr>
            <a:spLocks noGrp="1"/>
          </p:cNvSpPr>
          <p:nvPr>
            <p:ph type="pic" sz="quarter" idx="26" hasCustomPrompt="1"/>
          </p:nvPr>
        </p:nvSpPr>
        <p:spPr>
          <a:xfrm>
            <a:off x="0" y="0"/>
            <a:ext cx="4216400" cy="6858000"/>
          </a:xfrm>
          <a:solidFill>
            <a:schemeClr val="accent1"/>
          </a:solidFill>
        </p:spPr>
        <p:txBody>
          <a:bodyPr bIns="1463040" anchor="ctr">
            <a:noAutofit/>
          </a:bodyPr>
          <a:lstStyle>
            <a:lvl1pPr marL="0" indent="0" algn="ctr">
              <a:buNone/>
              <a:defRPr sz="1800"/>
            </a:lvl1pPr>
          </a:lstStyle>
          <a:p>
            <a:r>
              <a:t>Use approved pictures from </a:t>
            </a:r>
            <a:br>
              <a:rPr/>
            </a:br>
            <a:r>
              <a:t>RGA Connect</a:t>
            </a:r>
          </a:p>
        </p:txBody>
      </p:sp>
      <p:sp>
        <p:nvSpPr>
          <p:cNvPr id="5" name="Slide Number Placeholder 4">
            <a:extLst>
              <a:ext uri="{FF2B5EF4-FFF2-40B4-BE49-F238E27FC236}">
                <a16:creationId xmlns:a16="http://schemas.microsoft.com/office/drawing/2014/main" id="{C05D1A4E-3676-D856-F40E-A80C01AD3909}"/>
              </a:ext>
            </a:extLst>
          </p:cNvPr>
          <p:cNvSpPr>
            <a:spLocks noGrp="1"/>
          </p:cNvSpPr>
          <p:nvPr>
            <p:ph type="sldNum" sz="quarter" idx="12"/>
          </p:nvPr>
        </p:nvSpPr>
        <p:spPr/>
        <p:txBody>
          <a:bodyPr>
            <a:noAutofit/>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314F0D47-3930-51FC-EE5E-7A03EA27F742}"/>
              </a:ext>
            </a:extLst>
          </p:cNvPr>
          <p:cNvSpPr>
            <a:spLocks noGrp="1"/>
          </p:cNvSpPr>
          <p:nvPr>
            <p:ph type="dt" sz="half" idx="10"/>
          </p:nvPr>
        </p:nvSpPr>
        <p:spPr/>
        <p:txBody>
          <a:bodyPr>
            <a:noAutofit/>
          </a:bodyPr>
          <a:lstStyle/>
          <a:p>
            <a:fld id="{D98479CA-765E-4682-BB8F-C0D6F7542D8E}" type="datetime1">
              <a:rPr lang="en-US" smtClean="0"/>
              <a:t>10/28/2023</a:t>
            </a:fld>
            <a:endParaRPr/>
          </a:p>
        </p:txBody>
      </p:sp>
      <p:sp>
        <p:nvSpPr>
          <p:cNvPr id="4" name="Footer Placeholder 3">
            <a:extLst>
              <a:ext uri="{FF2B5EF4-FFF2-40B4-BE49-F238E27FC236}">
                <a16:creationId xmlns:a16="http://schemas.microsoft.com/office/drawing/2014/main" id="{F79859B6-8836-DA12-D6A7-8E88C707E528}"/>
              </a:ext>
            </a:extLst>
          </p:cNvPr>
          <p:cNvSpPr>
            <a:spLocks noGrp="1"/>
          </p:cNvSpPr>
          <p:nvPr>
            <p:ph type="ftr" sz="quarter" idx="11"/>
          </p:nvPr>
        </p:nvSpPr>
        <p:spPr/>
        <p:txBody>
          <a:bodyPr>
            <a:noAutofit/>
          </a:bodyPr>
          <a:lstStyle/>
          <a:p>
            <a:endParaRPr/>
          </a:p>
        </p:txBody>
      </p:sp>
      <p:sp>
        <p:nvSpPr>
          <p:cNvPr id="2" name="Title 1">
            <a:extLst>
              <a:ext uri="{FF2B5EF4-FFF2-40B4-BE49-F238E27FC236}">
                <a16:creationId xmlns:a16="http://schemas.microsoft.com/office/drawing/2014/main" id="{CE0D40FB-25A6-8A5C-E462-349807D02B8E}"/>
              </a:ext>
            </a:extLst>
          </p:cNvPr>
          <p:cNvSpPr>
            <a:spLocks noGrp="1"/>
          </p:cNvSpPr>
          <p:nvPr>
            <p:ph type="title" hasCustomPrompt="1"/>
          </p:nvPr>
        </p:nvSpPr>
        <p:spPr>
          <a:xfrm>
            <a:off x="4645153" y="454495"/>
            <a:ext cx="4646486" cy="536106"/>
          </a:xfrm>
        </p:spPr>
        <p:txBody>
          <a:bodyPr>
            <a:noAutofit/>
          </a:bodyPr>
          <a:lstStyle/>
          <a:p>
            <a:r>
              <a:rPr dirty="0"/>
              <a:t>Use sentence case for slide titles</a:t>
            </a:r>
          </a:p>
        </p:txBody>
      </p:sp>
      <p:sp>
        <p:nvSpPr>
          <p:cNvPr id="10" name="Text Placeholder 15">
            <a:extLst>
              <a:ext uri="{FF2B5EF4-FFF2-40B4-BE49-F238E27FC236}">
                <a16:creationId xmlns:a16="http://schemas.microsoft.com/office/drawing/2014/main" id="{B4FD9EAC-675B-ADA9-4C26-B3AC844BB5F2}"/>
              </a:ext>
            </a:extLst>
          </p:cNvPr>
          <p:cNvSpPr>
            <a:spLocks noGrp="1"/>
          </p:cNvSpPr>
          <p:nvPr>
            <p:ph type="body" sz="quarter" idx="13" hasCustomPrompt="1"/>
          </p:nvPr>
        </p:nvSpPr>
        <p:spPr>
          <a:xfrm>
            <a:off x="4645153" y="998773"/>
            <a:ext cx="4646486" cy="416352"/>
          </a:xfrm>
        </p:spPr>
        <p:txBody>
          <a:bodyPr>
            <a:noAutofit/>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22" name="Content Placeholder 11">
            <a:extLst>
              <a:ext uri="{FF2B5EF4-FFF2-40B4-BE49-F238E27FC236}">
                <a16:creationId xmlns:a16="http://schemas.microsoft.com/office/drawing/2014/main" id="{0203CCB6-CD62-3E6F-57ED-57E8F320E54B}"/>
              </a:ext>
            </a:extLst>
          </p:cNvPr>
          <p:cNvSpPr>
            <a:spLocks noGrp="1"/>
          </p:cNvSpPr>
          <p:nvPr>
            <p:ph sz="quarter" idx="22" hasCustomPrompt="1"/>
          </p:nvPr>
        </p:nvSpPr>
        <p:spPr>
          <a:xfrm>
            <a:off x="4645152" y="1828801"/>
            <a:ext cx="4646485" cy="4038599"/>
          </a:xfrm>
        </p:spPr>
        <p:txBody>
          <a:bodyPr>
            <a:noAutofit/>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p:txBody>
      </p:sp>
      <p:sp>
        <p:nvSpPr>
          <p:cNvPr id="28" name="Text Placeholder 15">
            <a:extLst>
              <a:ext uri="{FF2B5EF4-FFF2-40B4-BE49-F238E27FC236}">
                <a16:creationId xmlns:a16="http://schemas.microsoft.com/office/drawing/2014/main" id="{4261E536-F556-C1FE-64FD-5691BBC4FFFF}"/>
              </a:ext>
            </a:extLst>
          </p:cNvPr>
          <p:cNvSpPr>
            <a:spLocks noGrp="1"/>
          </p:cNvSpPr>
          <p:nvPr>
            <p:ph type="body" sz="quarter" idx="21" hasCustomPrompt="1"/>
          </p:nvPr>
        </p:nvSpPr>
        <p:spPr>
          <a:xfrm>
            <a:off x="10030968" y="1828800"/>
            <a:ext cx="1851470" cy="4038600"/>
          </a:xfrm>
        </p:spPr>
        <p:txBody>
          <a:bodyPr>
            <a:noAutofit/>
          </a:bodyPr>
          <a:lstStyle>
            <a:lvl1pPr marL="0" indent="0">
              <a:spcBef>
                <a:spcPts val="1800"/>
              </a:spcBef>
              <a:buFont typeface="Arial" panose="020B0604020202020204" pitchFamily="34" charset="0"/>
              <a:buChar char="​"/>
              <a:defRPr sz="2000">
                <a:solidFill>
                  <a:schemeClr val="tx1"/>
                </a:solidFill>
              </a:defRPr>
            </a:lvl1pPr>
            <a:lvl2pPr marL="228600" indent="-228600">
              <a:spcBef>
                <a:spcPts val="1200"/>
              </a:spcBef>
              <a:buClr>
                <a:schemeClr val="tx1"/>
              </a:buClr>
              <a:buFont typeface="Wingdings" panose="05000000000000000000" pitchFamily="2" charset="2"/>
              <a:buChar char="§"/>
              <a:defRPr sz="1800">
                <a:solidFill>
                  <a:schemeClr val="tx1"/>
                </a:solidFill>
              </a:defRPr>
            </a:lvl2pPr>
            <a:lvl3pPr marL="228600" indent="-228600">
              <a:spcBef>
                <a:spcPts val="1200"/>
              </a:spcBef>
              <a:buClr>
                <a:schemeClr val="tx1"/>
              </a:buClr>
              <a:buFont typeface="Wingdings" panose="05000000000000000000" pitchFamily="2" charset="2"/>
              <a:buChar char="§"/>
              <a:defRPr sz="1800">
                <a:solidFill>
                  <a:schemeClr val="tx1"/>
                </a:solidFill>
              </a:defRPr>
            </a:lvl3pPr>
            <a:lvl4pPr marL="228600" indent="-228600">
              <a:spcBef>
                <a:spcPts val="1200"/>
              </a:spcBef>
              <a:buClr>
                <a:schemeClr val="tx1"/>
              </a:buClr>
              <a:buFont typeface="Wingdings" panose="05000000000000000000" pitchFamily="2" charset="2"/>
              <a:buChar char="§"/>
              <a:defRPr sz="1800">
                <a:solidFill>
                  <a:schemeClr val="tx1"/>
                </a:solidFill>
              </a:defRPr>
            </a:lvl4pPr>
            <a:lvl5pPr marL="228600" indent="-228600">
              <a:spcBef>
                <a:spcPts val="1200"/>
              </a:spcBef>
              <a:buClr>
                <a:schemeClr val="tx1"/>
              </a:buClr>
              <a:buFont typeface="Wingdings" panose="05000000000000000000" pitchFamily="2" charset="2"/>
              <a:buChar char="§"/>
              <a:defRPr sz="1800">
                <a:solidFill>
                  <a:schemeClr val="tx1"/>
                </a:solidFill>
              </a:defRPr>
            </a:lvl5pPr>
            <a:lvl6pPr marL="228600" indent="-228600">
              <a:spcBef>
                <a:spcPts val="1200"/>
              </a:spcBef>
              <a:buClr>
                <a:schemeClr val="tx1"/>
              </a:buClr>
              <a:buFont typeface="Wingdings" panose="05000000000000000000" pitchFamily="2" charset="2"/>
              <a:buChar char="§"/>
              <a:defRPr sz="1800">
                <a:solidFill>
                  <a:schemeClr val="tx1"/>
                </a:solidFill>
              </a:defRPr>
            </a:lvl6pPr>
            <a:lvl7pPr marL="228600" indent="-228600">
              <a:spcBef>
                <a:spcPts val="1200"/>
              </a:spcBef>
              <a:buClr>
                <a:schemeClr val="tx1"/>
              </a:buClr>
              <a:buFont typeface="Wingdings" panose="05000000000000000000" pitchFamily="2" charset="2"/>
              <a:buChar char="§"/>
              <a:defRPr sz="1800">
                <a:solidFill>
                  <a:schemeClr val="tx1"/>
                </a:solidFill>
              </a:defRPr>
            </a:lvl7pPr>
            <a:lvl8pPr marL="228600" indent="-228600">
              <a:spcBef>
                <a:spcPts val="1200"/>
              </a:spcBef>
              <a:buClr>
                <a:schemeClr val="tx1"/>
              </a:buClr>
              <a:buFont typeface="Wingdings" panose="05000000000000000000" pitchFamily="2" charset="2"/>
              <a:buChar char="§"/>
              <a:defRPr sz="1800">
                <a:solidFill>
                  <a:schemeClr val="tx1"/>
                </a:solidFill>
              </a:defRPr>
            </a:lvl8pPr>
            <a:lvl9pPr marL="228600" indent="-228600">
              <a:spcBef>
                <a:spcPts val="1200"/>
              </a:spcBef>
              <a:buClr>
                <a:schemeClr val="tx1"/>
              </a:buClr>
              <a:buFont typeface="Wingdings" panose="05000000000000000000" pitchFamily="2" charset="2"/>
              <a:buChar char="§"/>
              <a:defRPr sz="1800">
                <a:solidFill>
                  <a:schemeClr val="tx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2674036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522B198-83D9-8DE5-575D-40E38037E967}"/>
              </a:ext>
            </a:extLst>
          </p:cNvPr>
          <p:cNvSpPr>
            <a:spLocks noGrp="1"/>
          </p:cNvSpPr>
          <p:nvPr>
            <p:ph type="pic" sz="quarter" idx="13" hasCustomPrompt="1"/>
          </p:nvPr>
        </p:nvSpPr>
        <p:spPr>
          <a:xfrm>
            <a:off x="1" y="1"/>
            <a:ext cx="6095999" cy="6857998"/>
          </a:xfrm>
          <a:solidFill>
            <a:schemeClr val="accent1"/>
          </a:solidFill>
        </p:spPr>
        <p:txBody>
          <a:bodyPr bIns="1463040" anchor="ctr"/>
          <a:lstStyle>
            <a:lvl1pPr marL="0" indent="0" algn="ctr">
              <a:buNone/>
              <a:defRPr sz="1800"/>
            </a:lvl1pPr>
          </a:lstStyle>
          <a:p>
            <a:r>
              <a:t>Use approved pictures from RGA Connect</a:t>
            </a:r>
          </a:p>
        </p:txBody>
      </p:sp>
      <p:sp>
        <p:nvSpPr>
          <p:cNvPr id="5" name="Slide Number Placeholder 4">
            <a:extLst>
              <a:ext uri="{FF2B5EF4-FFF2-40B4-BE49-F238E27FC236}">
                <a16:creationId xmlns:a16="http://schemas.microsoft.com/office/drawing/2014/main" id="{2D1F23BE-67DA-00D6-0B4C-55A5F620F338}"/>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4FAF8058-080C-4A2E-9CAC-4999107E71D5}"/>
              </a:ext>
            </a:extLst>
          </p:cNvPr>
          <p:cNvSpPr>
            <a:spLocks noGrp="1"/>
          </p:cNvSpPr>
          <p:nvPr>
            <p:ph type="dt" sz="half" idx="10"/>
          </p:nvPr>
        </p:nvSpPr>
        <p:spPr/>
        <p:txBody>
          <a:bodyPr/>
          <a:lstStyle/>
          <a:p>
            <a:fld id="{8B658AA2-8DAC-4712-A066-10FDDBD55142}" type="datetime1">
              <a:rPr lang="en-US" smtClean="0"/>
              <a:t>10/28/2023</a:t>
            </a:fld>
            <a:endParaRPr/>
          </a:p>
        </p:txBody>
      </p:sp>
      <p:sp>
        <p:nvSpPr>
          <p:cNvPr id="4" name="Footer Placeholder 3">
            <a:extLst>
              <a:ext uri="{FF2B5EF4-FFF2-40B4-BE49-F238E27FC236}">
                <a16:creationId xmlns:a16="http://schemas.microsoft.com/office/drawing/2014/main" id="{91CABF0D-808C-27C2-3373-2EE835AA0E5C}"/>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E42BEDDE-7654-6E48-57D8-F4E93E717B24}"/>
              </a:ext>
            </a:extLst>
          </p:cNvPr>
          <p:cNvSpPr>
            <a:spLocks noGrp="1"/>
          </p:cNvSpPr>
          <p:nvPr>
            <p:ph type="title" hasCustomPrompt="1"/>
          </p:nvPr>
        </p:nvSpPr>
        <p:spPr>
          <a:xfrm>
            <a:off x="6556249" y="454495"/>
            <a:ext cx="5178552" cy="536106"/>
          </a:xfrm>
        </p:spPr>
        <p:txBody>
          <a:bodyPr/>
          <a:lstStyle/>
          <a:p>
            <a:r>
              <a:rPr dirty="0"/>
              <a:t>Use sentence case for slide titles</a:t>
            </a:r>
          </a:p>
        </p:txBody>
      </p:sp>
      <p:sp>
        <p:nvSpPr>
          <p:cNvPr id="8" name="Text Placeholder 15">
            <a:extLst>
              <a:ext uri="{FF2B5EF4-FFF2-40B4-BE49-F238E27FC236}">
                <a16:creationId xmlns:a16="http://schemas.microsoft.com/office/drawing/2014/main" id="{379A38D2-64C8-E910-4B36-2F3313D158D8}"/>
              </a:ext>
            </a:extLst>
          </p:cNvPr>
          <p:cNvSpPr>
            <a:spLocks noGrp="1"/>
          </p:cNvSpPr>
          <p:nvPr>
            <p:ph type="body" sz="quarter" idx="14" hasCustomPrompt="1"/>
          </p:nvPr>
        </p:nvSpPr>
        <p:spPr>
          <a:xfrm>
            <a:off x="6556248" y="998773"/>
            <a:ext cx="517855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0" name="Content Placeholder 9">
            <a:extLst>
              <a:ext uri="{FF2B5EF4-FFF2-40B4-BE49-F238E27FC236}">
                <a16:creationId xmlns:a16="http://schemas.microsoft.com/office/drawing/2014/main" id="{29B53405-545B-53EB-48C9-D653EB389D6B}"/>
              </a:ext>
            </a:extLst>
          </p:cNvPr>
          <p:cNvSpPr>
            <a:spLocks noGrp="1"/>
          </p:cNvSpPr>
          <p:nvPr>
            <p:ph sz="quarter" idx="15" hasCustomPrompt="1"/>
          </p:nvPr>
        </p:nvSpPr>
        <p:spPr>
          <a:xfrm>
            <a:off x="6556249" y="1828801"/>
            <a:ext cx="5178552" cy="4038600"/>
          </a:xfrm>
        </p:spPr>
        <p:txBody>
          <a:bodyPr/>
          <a:lstStyle>
            <a:lvl1pPr marL="356616" indent="-356616">
              <a:defRPr/>
            </a:lvl1pPr>
            <a:lvl2pPr marL="731520" indent="-2743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Tree>
    <p:extLst>
      <p:ext uri="{BB962C8B-B14F-4D97-AF65-F5344CB8AC3E}">
        <p14:creationId xmlns:p14="http://schemas.microsoft.com/office/powerpoint/2010/main" val="295912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Layouts (don't use this layout)">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CD2C0D-0161-E03C-9C45-7E909083A29B}"/>
              </a:ext>
            </a:extLst>
          </p:cNvPr>
          <p:cNvSpPr txBox="1"/>
          <p:nvPr/>
        </p:nvSpPr>
        <p:spPr>
          <a:xfrm>
            <a:off x="99060" y="428179"/>
            <a:ext cx="11993880" cy="6001643"/>
          </a:xfrm>
          <a:prstGeom prst="rect">
            <a:avLst/>
          </a:prstGeom>
          <a:noFill/>
        </p:spPr>
        <p:txBody>
          <a:bodyPr wrap="square" rtlCol="0">
            <a:spAutoFit/>
          </a:bodyPr>
          <a:lstStyle/>
          <a:p>
            <a:pPr algn="ctr"/>
            <a:r>
              <a:rPr sz="9600">
                <a:solidFill>
                  <a:schemeClr val="tx1"/>
                </a:solidFill>
              </a:rPr>
              <a:t>Title &amp; Divider </a:t>
            </a:r>
            <a:br>
              <a:rPr sz="9600">
                <a:solidFill>
                  <a:schemeClr val="tx1"/>
                </a:solidFill>
              </a:rPr>
            </a:br>
            <a:r>
              <a:rPr sz="9600">
                <a:solidFill>
                  <a:schemeClr val="tx1"/>
                </a:solidFill>
              </a:rPr>
              <a:t>Slide Layouts</a:t>
            </a:r>
          </a:p>
          <a:p>
            <a:pPr algn="ctr"/>
            <a:r>
              <a:rPr sz="9600">
                <a:solidFill>
                  <a:schemeClr val="tx1"/>
                </a:solidFill>
              </a:rPr>
              <a:t>(more available</a:t>
            </a:r>
            <a:br>
              <a:rPr sz="9600">
                <a:solidFill>
                  <a:schemeClr val="tx1"/>
                </a:solidFill>
              </a:rPr>
            </a:br>
            <a:r>
              <a:rPr sz="9600">
                <a:solidFill>
                  <a:schemeClr val="tx1"/>
                </a:solidFill>
              </a:rPr>
              <a:t>on </a:t>
            </a:r>
            <a:r>
              <a:rPr sz="9600" b="1">
                <a:solidFill>
                  <a:schemeClr val="tx1"/>
                </a:solidFill>
              </a:rPr>
              <a:t>RGA Connect</a:t>
            </a:r>
            <a:r>
              <a:rPr sz="9600">
                <a:solidFill>
                  <a:schemeClr val="tx1"/>
                </a:solidFill>
              </a:rPr>
              <a:t>)</a:t>
            </a:r>
          </a:p>
        </p:txBody>
      </p:sp>
    </p:spTree>
    <p:extLst>
      <p:ext uri="{BB962C8B-B14F-4D97-AF65-F5344CB8AC3E}">
        <p14:creationId xmlns:p14="http://schemas.microsoft.com/office/powerpoint/2010/main" val="96450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ontent + Picture + Takeaway">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B074FF-F761-E77B-0F05-111CBDD94086}"/>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C2911D8A-B651-2530-FB9B-7995DC22D147}"/>
              </a:ext>
            </a:extLst>
          </p:cNvPr>
          <p:cNvSpPr>
            <a:spLocks noGrp="1"/>
          </p:cNvSpPr>
          <p:nvPr>
            <p:ph type="dt" sz="half" idx="10"/>
          </p:nvPr>
        </p:nvSpPr>
        <p:spPr/>
        <p:txBody>
          <a:bodyPr/>
          <a:lstStyle/>
          <a:p>
            <a:fld id="{298381FF-7ADB-4696-B15E-E15577CA955C}" type="datetime1">
              <a:rPr lang="en-US" smtClean="0"/>
              <a:t>10/28/2023</a:t>
            </a:fld>
            <a:endParaRPr/>
          </a:p>
        </p:txBody>
      </p:sp>
      <p:sp>
        <p:nvSpPr>
          <p:cNvPr id="4" name="Footer Placeholder 3">
            <a:extLst>
              <a:ext uri="{FF2B5EF4-FFF2-40B4-BE49-F238E27FC236}">
                <a16:creationId xmlns:a16="http://schemas.microsoft.com/office/drawing/2014/main" id="{CF57AFD9-5935-F7E3-1ABD-905BC5DB8A39}"/>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249D469E-FE24-7FA3-ED04-6749A1D97044}"/>
              </a:ext>
            </a:extLst>
          </p:cNvPr>
          <p:cNvSpPr>
            <a:spLocks noGrp="1"/>
          </p:cNvSpPr>
          <p:nvPr>
            <p:ph type="title" hasCustomPrompt="1"/>
          </p:nvPr>
        </p:nvSpPr>
        <p:spPr>
          <a:xfrm>
            <a:off x="457199" y="454495"/>
            <a:ext cx="7098031" cy="536106"/>
          </a:xfrm>
        </p:spPr>
        <p:txBody>
          <a:bodyPr/>
          <a:lstStyle/>
          <a:p>
            <a:r>
              <a:t>Use sentence case for slide titles</a:t>
            </a:r>
          </a:p>
        </p:txBody>
      </p:sp>
      <p:sp>
        <p:nvSpPr>
          <p:cNvPr id="10" name="Text Placeholder 15">
            <a:extLst>
              <a:ext uri="{FF2B5EF4-FFF2-40B4-BE49-F238E27FC236}">
                <a16:creationId xmlns:a16="http://schemas.microsoft.com/office/drawing/2014/main" id="{B23CBF65-E9BB-5D6F-2C38-4919075296D5}"/>
              </a:ext>
            </a:extLst>
          </p:cNvPr>
          <p:cNvSpPr>
            <a:spLocks noGrp="1"/>
          </p:cNvSpPr>
          <p:nvPr>
            <p:ph type="body" sz="quarter" idx="15" hasCustomPrompt="1"/>
          </p:nvPr>
        </p:nvSpPr>
        <p:spPr>
          <a:xfrm>
            <a:off x="457199" y="998773"/>
            <a:ext cx="7098031"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9" name="Content Placeholder 8">
            <a:extLst>
              <a:ext uri="{FF2B5EF4-FFF2-40B4-BE49-F238E27FC236}">
                <a16:creationId xmlns:a16="http://schemas.microsoft.com/office/drawing/2014/main" id="{CB4D2CA3-588F-3977-D9FB-F50D6B34AA2A}"/>
              </a:ext>
            </a:extLst>
          </p:cNvPr>
          <p:cNvSpPr>
            <a:spLocks noGrp="1"/>
          </p:cNvSpPr>
          <p:nvPr>
            <p:ph sz="quarter" idx="14" hasCustomPrompt="1"/>
          </p:nvPr>
        </p:nvSpPr>
        <p:spPr>
          <a:xfrm>
            <a:off x="455613" y="1828800"/>
            <a:ext cx="4932362" cy="4038600"/>
          </a:xfrm>
        </p:spPr>
        <p:txBody>
          <a:bodyPr/>
          <a:lstStyle>
            <a:lvl1pPr marL="356616" indent="-356616">
              <a:defRPr/>
            </a:lvl1pPr>
            <a:lvl2pPr marL="731520">
              <a:defRPr/>
            </a:lvl2pPr>
            <a:lvl3pPr marL="1005840">
              <a:defRPr/>
            </a:lvl3pPr>
            <a:lvl4pPr marL="1005840">
              <a:defRPr/>
            </a:lvl4pPr>
            <a:lvl5pPr marL="1005840">
              <a:defRPr/>
            </a:lvl5pPr>
            <a:lvl6pPr marL="1005840">
              <a:defRPr/>
            </a:lvl6pPr>
            <a:lvl7pPr marL="1005840">
              <a:defRPr/>
            </a:lvl7pPr>
            <a:lvl8pPr marL="1005840">
              <a:defRPr/>
            </a:lvl8pPr>
            <a:lvl9pPr marL="1005840">
              <a:defRPr/>
            </a:lvl9pPr>
          </a:lstStyle>
          <a:p>
            <a:pPr lvl="0"/>
            <a:r>
              <a:rPr dirty="0"/>
              <a:t>Click to add text or choose an icon below to insert other content</a:t>
            </a:r>
            <a:r>
              <a:rPr lang="en-US" dirty="0"/>
              <a:t>, sentence case preferred</a:t>
            </a:r>
            <a:endParaRPr dirty="0"/>
          </a:p>
          <a:p>
            <a:pPr lvl="1"/>
            <a:r>
              <a:rPr dirty="0"/>
              <a:t>Second level</a:t>
            </a:r>
          </a:p>
          <a:p>
            <a:pPr lvl="2"/>
            <a:r>
              <a:rPr dirty="0"/>
              <a:t>Third level</a:t>
            </a:r>
          </a:p>
          <a:p>
            <a:pPr lvl="3"/>
            <a:r>
              <a:rPr dirty="0"/>
              <a:t>Fourth level</a:t>
            </a:r>
          </a:p>
          <a:p>
            <a:pPr lvl="4"/>
            <a:r>
              <a:rPr dirty="0"/>
              <a:t>Fifth level</a:t>
            </a:r>
          </a:p>
        </p:txBody>
      </p:sp>
      <p:sp>
        <p:nvSpPr>
          <p:cNvPr id="14" name="Picture Placeholder 13">
            <a:extLst>
              <a:ext uri="{FF2B5EF4-FFF2-40B4-BE49-F238E27FC236}">
                <a16:creationId xmlns:a16="http://schemas.microsoft.com/office/drawing/2014/main" id="{C50FCFB3-23D7-0F1B-F932-19D4D0EC3EE7}"/>
              </a:ext>
            </a:extLst>
          </p:cNvPr>
          <p:cNvSpPr>
            <a:spLocks noGrp="1"/>
          </p:cNvSpPr>
          <p:nvPr>
            <p:ph type="pic" sz="quarter" idx="22" hasCustomPrompt="1"/>
          </p:nvPr>
        </p:nvSpPr>
        <p:spPr>
          <a:xfrm>
            <a:off x="7975600" y="0"/>
            <a:ext cx="4216400" cy="6858000"/>
          </a:xfrm>
          <a:custGeom>
            <a:avLst/>
            <a:gdLst>
              <a:gd name="connsiteX0" fmla="*/ 0 w 4216400"/>
              <a:gd name="connsiteY0" fmla="*/ 0 h 6858000"/>
              <a:gd name="connsiteX1" fmla="*/ 4216400 w 4216400"/>
              <a:gd name="connsiteY1" fmla="*/ 0 h 6858000"/>
              <a:gd name="connsiteX2" fmla="*/ 4216400 w 4216400"/>
              <a:gd name="connsiteY2" fmla="*/ 6858000 h 6858000"/>
              <a:gd name="connsiteX3" fmla="*/ 0 w 4216400"/>
              <a:gd name="connsiteY3" fmla="*/ 6858000 h 6858000"/>
              <a:gd name="connsiteX4" fmla="*/ 0 w 4216400"/>
              <a:gd name="connsiteY4" fmla="*/ 5926455 h 6858000"/>
              <a:gd name="connsiteX5" fmla="*/ 517523 w 4216400"/>
              <a:gd name="connsiteY5" fmla="*/ 5926455 h 6858000"/>
              <a:gd name="connsiteX6" fmla="*/ 517523 w 4216400"/>
              <a:gd name="connsiteY6" fmla="*/ 3607667 h 6858000"/>
              <a:gd name="connsiteX7" fmla="*/ 135995 w 4216400"/>
              <a:gd name="connsiteY7" fmla="*/ 3226139 h 6858000"/>
              <a:gd name="connsiteX8" fmla="*/ 0 w 4216400"/>
              <a:gd name="connsiteY8" fmla="*/ 32261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6400" h="6858000">
                <a:moveTo>
                  <a:pt x="0" y="0"/>
                </a:moveTo>
                <a:lnTo>
                  <a:pt x="4216400" y="0"/>
                </a:lnTo>
                <a:lnTo>
                  <a:pt x="4216400" y="6858000"/>
                </a:lnTo>
                <a:lnTo>
                  <a:pt x="0" y="6858000"/>
                </a:lnTo>
                <a:lnTo>
                  <a:pt x="0" y="5926455"/>
                </a:lnTo>
                <a:lnTo>
                  <a:pt x="517523" y="5926455"/>
                </a:lnTo>
                <a:lnTo>
                  <a:pt x="517523" y="3607667"/>
                </a:lnTo>
                <a:cubicBezTo>
                  <a:pt x="517523" y="3396955"/>
                  <a:pt x="346707" y="3226139"/>
                  <a:pt x="135995" y="3226139"/>
                </a:cubicBezTo>
                <a:lnTo>
                  <a:pt x="0" y="3226139"/>
                </a:lnTo>
                <a:close/>
              </a:path>
            </a:pathLst>
          </a:custGeom>
          <a:solidFill>
            <a:schemeClr val="accent1"/>
          </a:solidFill>
        </p:spPr>
        <p:txBody>
          <a:bodyPr wrap="square" bIns="1463040" anchor="ctr">
            <a:noAutofit/>
          </a:bodyPr>
          <a:lstStyle>
            <a:lvl1pPr marL="0" indent="0" algn="ctr">
              <a:buNone/>
              <a:defRPr sz="1800"/>
            </a:lvl1pPr>
          </a:lstStyle>
          <a:p>
            <a:pPr marL="0" marR="0" lvl="0" indent="0" algn="ctr" defTabSz="914400" rtl="0" eaLnBrk="1" fontAlgn="auto" latinLnBrk="0" hangingPunct="1">
              <a:lnSpc>
                <a:spcPct val="100000"/>
              </a:lnSpc>
              <a:spcBef>
                <a:spcPts val="1800"/>
              </a:spcBef>
              <a:spcAft>
                <a:spcPts val="0"/>
              </a:spcAft>
              <a:buClr>
                <a:schemeClr val="tx1">
                  <a:lumMod val="65000"/>
                  <a:lumOff val="35000"/>
                </a:schemeClr>
              </a:buClr>
              <a:buSzTx/>
              <a:buFont typeface="Wingdings" panose="05000000000000000000" pitchFamily="2" charset="2"/>
              <a:buNone/>
              <a:tabLst/>
              <a:defRPr/>
            </a:pPr>
            <a:r>
              <a:t>Use approved pictures from </a:t>
            </a:r>
            <a:br>
              <a:rPr/>
            </a:br>
            <a:r>
              <a:t>RGA Connect</a:t>
            </a:r>
          </a:p>
        </p:txBody>
      </p:sp>
      <p:sp>
        <p:nvSpPr>
          <p:cNvPr id="16" name="Text Placeholder 15">
            <a:extLst>
              <a:ext uri="{FF2B5EF4-FFF2-40B4-BE49-F238E27FC236}">
                <a16:creationId xmlns:a16="http://schemas.microsoft.com/office/drawing/2014/main" id="{7E51423B-A9B3-3881-71A9-B453F4F78280}"/>
              </a:ext>
            </a:extLst>
          </p:cNvPr>
          <p:cNvSpPr>
            <a:spLocks noGrp="1"/>
          </p:cNvSpPr>
          <p:nvPr>
            <p:ph type="body" sz="quarter" idx="21" hasCustomPrompt="1"/>
          </p:nvPr>
        </p:nvSpPr>
        <p:spPr>
          <a:xfrm>
            <a:off x="6023208" y="3457405"/>
            <a:ext cx="2225443" cy="2244091"/>
          </a:xfrm>
        </p:spPr>
        <p:txBody>
          <a:bodyPr/>
          <a:lstStyle>
            <a:lvl1pPr marL="0" indent="0">
              <a:spcBef>
                <a:spcPts val="1800"/>
              </a:spcBef>
              <a:buFont typeface="Arial" panose="020B0604020202020204" pitchFamily="34" charset="0"/>
              <a:buChar char="​"/>
              <a:defRPr sz="1800">
                <a:solidFill>
                  <a:schemeClr val="bg1"/>
                </a:solidFill>
              </a:defRPr>
            </a:lvl1pPr>
            <a:lvl2pPr marL="228600" indent="-228600">
              <a:spcBef>
                <a:spcPts val="1200"/>
              </a:spcBef>
              <a:buClr>
                <a:schemeClr val="bg1"/>
              </a:buClr>
              <a:buFont typeface="Wingdings" panose="05000000000000000000" pitchFamily="2" charset="2"/>
              <a:buChar char="§"/>
              <a:defRPr sz="1600">
                <a:solidFill>
                  <a:schemeClr val="bg1"/>
                </a:solidFill>
              </a:defRPr>
            </a:lvl2pPr>
            <a:lvl3pPr marL="228600" indent="-228600">
              <a:spcBef>
                <a:spcPts val="1200"/>
              </a:spcBef>
              <a:buClr>
                <a:schemeClr val="bg1"/>
              </a:buClr>
              <a:buFont typeface="Wingdings" panose="05000000000000000000" pitchFamily="2" charset="2"/>
              <a:buChar char="§"/>
              <a:defRPr sz="1600">
                <a:solidFill>
                  <a:schemeClr val="bg1"/>
                </a:solidFill>
              </a:defRPr>
            </a:lvl3pPr>
            <a:lvl4pPr marL="228600" indent="-228600">
              <a:spcBef>
                <a:spcPts val="1200"/>
              </a:spcBef>
              <a:buClr>
                <a:schemeClr val="bg1"/>
              </a:buClr>
              <a:buFont typeface="Wingdings" panose="05000000000000000000" pitchFamily="2" charset="2"/>
              <a:buChar char="§"/>
              <a:defRPr sz="1600">
                <a:solidFill>
                  <a:schemeClr val="bg1"/>
                </a:solidFill>
              </a:defRPr>
            </a:lvl4pPr>
            <a:lvl5pPr marL="228600" indent="-228600">
              <a:spcBef>
                <a:spcPts val="1200"/>
              </a:spcBef>
              <a:buClr>
                <a:schemeClr val="bg1"/>
              </a:buClr>
              <a:buFont typeface="Wingdings" panose="05000000000000000000" pitchFamily="2" charset="2"/>
              <a:buChar char="§"/>
              <a:defRPr sz="1600">
                <a:solidFill>
                  <a:schemeClr val="bg1"/>
                </a:solidFill>
              </a:defRPr>
            </a:lvl5pPr>
            <a:lvl6pPr marL="228600" indent="-228600">
              <a:spcBef>
                <a:spcPts val="1200"/>
              </a:spcBef>
              <a:buClr>
                <a:schemeClr val="bg1"/>
              </a:buClr>
              <a:buFont typeface="Wingdings" panose="05000000000000000000" pitchFamily="2" charset="2"/>
              <a:buChar char="§"/>
              <a:defRPr sz="1600">
                <a:solidFill>
                  <a:schemeClr val="bg1"/>
                </a:solidFill>
              </a:defRPr>
            </a:lvl6pPr>
            <a:lvl7pPr marL="228600" indent="-228600">
              <a:spcBef>
                <a:spcPts val="1200"/>
              </a:spcBef>
              <a:buClr>
                <a:schemeClr val="bg1"/>
              </a:buClr>
              <a:buFont typeface="Wingdings" panose="05000000000000000000" pitchFamily="2" charset="2"/>
              <a:buChar char="§"/>
              <a:defRPr sz="1600">
                <a:solidFill>
                  <a:schemeClr val="bg1"/>
                </a:solidFill>
              </a:defRPr>
            </a:lvl7pPr>
            <a:lvl8pPr marL="228600" indent="-228600">
              <a:spcBef>
                <a:spcPts val="1200"/>
              </a:spcBef>
              <a:buClr>
                <a:schemeClr val="bg1"/>
              </a:buClr>
              <a:buFont typeface="Wingdings" panose="05000000000000000000" pitchFamily="2" charset="2"/>
              <a:buChar char="§"/>
              <a:defRPr sz="1600">
                <a:solidFill>
                  <a:schemeClr val="bg1"/>
                </a:solidFill>
              </a:defRPr>
            </a:lvl8pPr>
            <a:lvl9pPr marL="228600" indent="-228600">
              <a:spcBef>
                <a:spcPts val="1200"/>
              </a:spcBef>
              <a:buClr>
                <a:schemeClr val="bg1"/>
              </a:buClr>
              <a:buFont typeface="Wingdings" panose="05000000000000000000" pitchFamily="2" charset="2"/>
              <a:buChar char="§"/>
              <a:defRPr sz="1600">
                <a:solidFill>
                  <a:schemeClr val="bg1"/>
                </a:solidFill>
              </a:defRPr>
            </a:lvl9pPr>
          </a:lstStyle>
          <a:p>
            <a:pPr lvl="0"/>
            <a:r>
              <a:rPr dirty="0"/>
              <a:t>Key takeaway or statement</a:t>
            </a:r>
            <a:r>
              <a:rPr lang="en-US" dirty="0"/>
              <a:t>, use sentence case</a:t>
            </a:r>
            <a:endParaRPr dirty="0"/>
          </a:p>
          <a:p>
            <a:pPr lvl="1"/>
            <a:r>
              <a:rPr dirty="0"/>
              <a:t>Second level</a:t>
            </a:r>
          </a:p>
        </p:txBody>
      </p:sp>
    </p:spTree>
    <p:extLst>
      <p:ext uri="{BB962C8B-B14F-4D97-AF65-F5344CB8AC3E}">
        <p14:creationId xmlns:p14="http://schemas.microsoft.com/office/powerpoint/2010/main" val="1867126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Pictures + Captions 1">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C71FF667-B936-6054-4A28-5A3F0BA3C5D8}"/>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ABB369-86EC-B202-D205-4E9E178AD56D}"/>
              </a:ext>
            </a:extLst>
          </p:cNvPr>
          <p:cNvSpPr>
            <a:spLocks noGrp="1"/>
          </p:cNvSpPr>
          <p:nvPr>
            <p:ph type="title" hasCustomPrompt="1"/>
          </p:nvPr>
        </p:nvSpPr>
        <p:spPr/>
        <p:txBody>
          <a:bodyPr/>
          <a:lstStyle/>
          <a:p>
            <a:r>
              <a:t>Use sentence case for slide titles</a:t>
            </a:r>
          </a:p>
        </p:txBody>
      </p:sp>
      <p:sp>
        <p:nvSpPr>
          <p:cNvPr id="20" name="Text Placeholder 15">
            <a:extLst>
              <a:ext uri="{FF2B5EF4-FFF2-40B4-BE49-F238E27FC236}">
                <a16:creationId xmlns:a16="http://schemas.microsoft.com/office/drawing/2014/main" id="{81082B8A-83EF-2B26-3603-975E135724A9}"/>
              </a:ext>
            </a:extLst>
          </p:cNvPr>
          <p:cNvSpPr>
            <a:spLocks noGrp="1"/>
          </p:cNvSpPr>
          <p:nvPr>
            <p:ph type="body" sz="quarter" idx="15" hasCustomPrompt="1"/>
          </p:nvPr>
        </p:nvSpPr>
        <p:spPr>
          <a:xfrm>
            <a:off x="457198" y="998773"/>
            <a:ext cx="1127455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7" name="Text Placeholder 15">
            <a:extLst>
              <a:ext uri="{FF2B5EF4-FFF2-40B4-BE49-F238E27FC236}">
                <a16:creationId xmlns:a16="http://schemas.microsoft.com/office/drawing/2014/main" id="{2F47FA80-D938-E2EB-09C8-F215F1168E9B}"/>
              </a:ext>
            </a:extLst>
          </p:cNvPr>
          <p:cNvSpPr>
            <a:spLocks noGrp="1"/>
          </p:cNvSpPr>
          <p:nvPr>
            <p:ph type="body" sz="quarter" idx="13" hasCustomPrompt="1"/>
          </p:nvPr>
        </p:nvSpPr>
        <p:spPr>
          <a:xfrm>
            <a:off x="457200" y="1676399"/>
            <a:ext cx="3424210" cy="990601"/>
          </a:xfrm>
        </p:spPr>
        <p:txBody>
          <a:bodyPr/>
          <a:lstStyle>
            <a:lvl1pPr marL="0" indent="0">
              <a:spcBef>
                <a:spcPts val="0"/>
              </a:spcBef>
              <a:buNone/>
              <a:defRPr sz="20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
        <p:nvSpPr>
          <p:cNvPr id="14" name="Picture Placeholder 6">
            <a:extLst>
              <a:ext uri="{FF2B5EF4-FFF2-40B4-BE49-F238E27FC236}">
                <a16:creationId xmlns:a16="http://schemas.microsoft.com/office/drawing/2014/main" id="{F6D42540-A7E4-B4D5-24E0-D1BB910D3E8A}"/>
              </a:ext>
            </a:extLst>
          </p:cNvPr>
          <p:cNvSpPr>
            <a:spLocks noGrp="1"/>
          </p:cNvSpPr>
          <p:nvPr>
            <p:ph type="pic" sz="quarter" idx="26" hasCustomPrompt="1"/>
          </p:nvPr>
        </p:nvSpPr>
        <p:spPr>
          <a:xfrm>
            <a:off x="0" y="2819399"/>
            <a:ext cx="4041648" cy="4038601"/>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8" name="Text Placeholder 15">
            <a:extLst>
              <a:ext uri="{FF2B5EF4-FFF2-40B4-BE49-F238E27FC236}">
                <a16:creationId xmlns:a16="http://schemas.microsoft.com/office/drawing/2014/main" id="{4E2F4F3D-C8B6-CB75-3F41-CCAF78752F73}"/>
              </a:ext>
            </a:extLst>
          </p:cNvPr>
          <p:cNvSpPr>
            <a:spLocks noGrp="1"/>
          </p:cNvSpPr>
          <p:nvPr>
            <p:ph type="body" sz="quarter" idx="29" hasCustomPrompt="1"/>
          </p:nvPr>
        </p:nvSpPr>
        <p:spPr>
          <a:xfrm>
            <a:off x="4230910" y="1676399"/>
            <a:ext cx="3541485" cy="990601"/>
          </a:xfrm>
        </p:spPr>
        <p:txBody>
          <a:bodyPr/>
          <a:lstStyle>
            <a:lvl1pPr marL="0" indent="0">
              <a:spcBef>
                <a:spcPts val="0"/>
              </a:spcBef>
              <a:buNone/>
              <a:defRPr sz="20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
        <p:nvSpPr>
          <p:cNvPr id="15" name="Picture Placeholder 6">
            <a:extLst>
              <a:ext uri="{FF2B5EF4-FFF2-40B4-BE49-F238E27FC236}">
                <a16:creationId xmlns:a16="http://schemas.microsoft.com/office/drawing/2014/main" id="{BD424D0B-766B-19A9-E370-E4DDF13AF9B8}"/>
              </a:ext>
            </a:extLst>
          </p:cNvPr>
          <p:cNvSpPr>
            <a:spLocks noGrp="1"/>
          </p:cNvSpPr>
          <p:nvPr>
            <p:ph type="pic" sz="quarter" idx="27" hasCustomPrompt="1"/>
          </p:nvPr>
        </p:nvSpPr>
        <p:spPr>
          <a:xfrm>
            <a:off x="4075176" y="2819400"/>
            <a:ext cx="4041648" cy="4038600"/>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9" name="Text Placeholder 15">
            <a:extLst>
              <a:ext uri="{FF2B5EF4-FFF2-40B4-BE49-F238E27FC236}">
                <a16:creationId xmlns:a16="http://schemas.microsoft.com/office/drawing/2014/main" id="{D7B9AE3F-C0F0-881D-F7B1-37D903B5A24E}"/>
              </a:ext>
            </a:extLst>
          </p:cNvPr>
          <p:cNvSpPr>
            <a:spLocks noGrp="1"/>
          </p:cNvSpPr>
          <p:nvPr>
            <p:ph type="body" sz="quarter" idx="30" hasCustomPrompt="1"/>
          </p:nvPr>
        </p:nvSpPr>
        <p:spPr>
          <a:xfrm>
            <a:off x="8323938" y="1676399"/>
            <a:ext cx="3429000" cy="990601"/>
          </a:xfrm>
        </p:spPr>
        <p:txBody>
          <a:bodyPr/>
          <a:lstStyle>
            <a:lvl1pPr marL="0" indent="0">
              <a:spcBef>
                <a:spcPts val="0"/>
              </a:spcBef>
              <a:buNone/>
              <a:defRPr sz="20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
        <p:nvSpPr>
          <p:cNvPr id="16" name="Picture Placeholder 6">
            <a:extLst>
              <a:ext uri="{FF2B5EF4-FFF2-40B4-BE49-F238E27FC236}">
                <a16:creationId xmlns:a16="http://schemas.microsoft.com/office/drawing/2014/main" id="{FB5470EE-9C30-08BB-8E5D-AFCA4DFED2D8}"/>
              </a:ext>
            </a:extLst>
          </p:cNvPr>
          <p:cNvSpPr>
            <a:spLocks noGrp="1"/>
          </p:cNvSpPr>
          <p:nvPr>
            <p:ph type="pic" sz="quarter" idx="28" hasCustomPrompt="1"/>
          </p:nvPr>
        </p:nvSpPr>
        <p:spPr>
          <a:xfrm>
            <a:off x="8150352" y="2819400"/>
            <a:ext cx="4041648" cy="4038600"/>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5" name="Slide Number Placeholder 4">
            <a:extLst>
              <a:ext uri="{FF2B5EF4-FFF2-40B4-BE49-F238E27FC236}">
                <a16:creationId xmlns:a16="http://schemas.microsoft.com/office/drawing/2014/main" id="{463D9CCE-0A8B-D9CF-3F68-53DEBC82425D}"/>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9762122F-3EA3-C250-1A57-C0BAEEF06EA6}"/>
              </a:ext>
            </a:extLst>
          </p:cNvPr>
          <p:cNvSpPr>
            <a:spLocks noGrp="1"/>
          </p:cNvSpPr>
          <p:nvPr>
            <p:ph type="dt" sz="half" idx="10"/>
          </p:nvPr>
        </p:nvSpPr>
        <p:spPr/>
        <p:txBody>
          <a:bodyPr/>
          <a:lstStyle/>
          <a:p>
            <a:fld id="{DAA2605C-CE76-4327-AFAB-38AE54ABA9A9}" type="datetime1">
              <a:rPr lang="en-US" smtClean="0"/>
              <a:t>10/28/2023</a:t>
            </a:fld>
            <a:endParaRPr/>
          </a:p>
        </p:txBody>
      </p:sp>
      <p:sp>
        <p:nvSpPr>
          <p:cNvPr id="4" name="Footer Placeholder 3">
            <a:extLst>
              <a:ext uri="{FF2B5EF4-FFF2-40B4-BE49-F238E27FC236}">
                <a16:creationId xmlns:a16="http://schemas.microsoft.com/office/drawing/2014/main" id="{F7A9B8BB-0500-23D7-0768-9E811BBFE724}"/>
              </a:ext>
            </a:extLst>
          </p:cNvPr>
          <p:cNvSpPr>
            <a:spLocks noGrp="1"/>
          </p:cNvSpPr>
          <p:nvPr>
            <p:ph type="ftr" sz="quarter" idx="11"/>
          </p:nvPr>
        </p:nvSpPr>
        <p:spPr/>
        <p:txBody>
          <a:bodyPr/>
          <a:lstStyle/>
          <a:p>
            <a:endParaRPr/>
          </a:p>
        </p:txBody>
      </p:sp>
      <p:cxnSp>
        <p:nvCxnSpPr>
          <p:cNvPr id="12" name="Straight Connector 11">
            <a:extLst>
              <a:ext uri="{FF2B5EF4-FFF2-40B4-BE49-F238E27FC236}">
                <a16:creationId xmlns:a16="http://schemas.microsoft.com/office/drawing/2014/main" id="{3FE84BA8-4C40-8E87-9ABE-AC61C42EC8CE}"/>
              </a:ext>
              <a:ext uri="{C183D7F6-B498-43B3-948B-1728B52AA6E4}">
                <adec:decorative xmlns:adec="http://schemas.microsoft.com/office/drawing/2017/decorative" val="1"/>
              </a:ext>
            </a:extLst>
          </p:cNvPr>
          <p:cNvCxnSpPr/>
          <p:nvPr/>
        </p:nvCxnSpPr>
        <p:spPr>
          <a:xfrm flipV="1">
            <a:off x="4058412" y="1644650"/>
            <a:ext cx="0" cy="1022350"/>
          </a:xfrm>
          <a:prstGeom prst="line">
            <a:avLst/>
          </a:prstGeom>
          <a:ln w="12700">
            <a:solidFill>
              <a:srgbClr val="D1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398977-7D07-8A5E-6786-81E35D9257A2}"/>
              </a:ext>
              <a:ext uri="{C183D7F6-B498-43B3-948B-1728B52AA6E4}">
                <adec:decorative xmlns:adec="http://schemas.microsoft.com/office/drawing/2017/decorative" val="1"/>
              </a:ext>
            </a:extLst>
          </p:cNvPr>
          <p:cNvCxnSpPr/>
          <p:nvPr/>
        </p:nvCxnSpPr>
        <p:spPr>
          <a:xfrm flipV="1">
            <a:off x="8133588" y="1644650"/>
            <a:ext cx="0" cy="1022350"/>
          </a:xfrm>
          <a:prstGeom prst="line">
            <a:avLst/>
          </a:prstGeom>
          <a:ln w="12700">
            <a:solidFill>
              <a:srgbClr val="D1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933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s + Captions 2">
    <p:spTree>
      <p:nvGrpSpPr>
        <p:cNvPr id="1" name=""/>
        <p:cNvGrpSpPr/>
        <p:nvPr/>
      </p:nvGrpSpPr>
      <p:grpSpPr>
        <a:xfrm>
          <a:off x="0" y="0"/>
          <a:ext cx="0" cy="0"/>
          <a:chOff x="0" y="0"/>
          <a:chExt cx="0" cy="0"/>
        </a:xfrm>
      </p:grpSpPr>
      <p:sp>
        <p:nvSpPr>
          <p:cNvPr id="7" name="Do not remove" hidden="1">
            <a:extLst>
              <a:ext uri="{FF2B5EF4-FFF2-40B4-BE49-F238E27FC236}">
                <a16:creationId xmlns:a16="http://schemas.microsoft.com/office/drawing/2014/main" id="{DD37E31E-4B36-2AF5-10F6-43670CCB7249}"/>
              </a:ext>
            </a:extLst>
          </p:cNvPr>
          <p:cNvSpPr/>
          <p:nvPr>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lide Number Placeholder 4">
            <a:extLst>
              <a:ext uri="{FF2B5EF4-FFF2-40B4-BE49-F238E27FC236}">
                <a16:creationId xmlns:a16="http://schemas.microsoft.com/office/drawing/2014/main" id="{463D9CCE-0A8B-D9CF-3F68-53DEBC82425D}"/>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9762122F-3EA3-C250-1A57-C0BAEEF06EA6}"/>
              </a:ext>
            </a:extLst>
          </p:cNvPr>
          <p:cNvSpPr>
            <a:spLocks noGrp="1"/>
          </p:cNvSpPr>
          <p:nvPr>
            <p:ph type="dt" sz="half" idx="10"/>
          </p:nvPr>
        </p:nvSpPr>
        <p:spPr/>
        <p:txBody>
          <a:bodyPr/>
          <a:lstStyle/>
          <a:p>
            <a:fld id="{3237CF78-85A9-4E91-B28B-6C77C48E6745}" type="datetime1">
              <a:rPr lang="en-US" smtClean="0"/>
              <a:t>10/28/2023</a:t>
            </a:fld>
            <a:endParaRPr/>
          </a:p>
        </p:txBody>
      </p:sp>
      <p:sp>
        <p:nvSpPr>
          <p:cNvPr id="4" name="Footer Placeholder 3">
            <a:extLst>
              <a:ext uri="{FF2B5EF4-FFF2-40B4-BE49-F238E27FC236}">
                <a16:creationId xmlns:a16="http://schemas.microsoft.com/office/drawing/2014/main" id="{F7A9B8BB-0500-23D7-0768-9E811BBFE724}"/>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59ABB369-86EC-B202-D205-4E9E178AD56D}"/>
              </a:ext>
            </a:extLst>
          </p:cNvPr>
          <p:cNvSpPr>
            <a:spLocks noGrp="1"/>
          </p:cNvSpPr>
          <p:nvPr>
            <p:ph type="title" hasCustomPrompt="1"/>
          </p:nvPr>
        </p:nvSpPr>
        <p:spPr/>
        <p:txBody>
          <a:bodyPr/>
          <a:lstStyle/>
          <a:p>
            <a:r>
              <a:t>Use sentence case for slide titles</a:t>
            </a:r>
          </a:p>
        </p:txBody>
      </p:sp>
      <p:sp>
        <p:nvSpPr>
          <p:cNvPr id="22" name="Text Placeholder 15">
            <a:extLst>
              <a:ext uri="{FF2B5EF4-FFF2-40B4-BE49-F238E27FC236}">
                <a16:creationId xmlns:a16="http://schemas.microsoft.com/office/drawing/2014/main" id="{90FB0641-3DB2-BBC6-A092-A5401FB633D1}"/>
              </a:ext>
            </a:extLst>
          </p:cNvPr>
          <p:cNvSpPr>
            <a:spLocks noGrp="1"/>
          </p:cNvSpPr>
          <p:nvPr>
            <p:ph type="body" sz="quarter" idx="15" hasCustomPrompt="1"/>
          </p:nvPr>
        </p:nvSpPr>
        <p:spPr>
          <a:xfrm>
            <a:off x="457198" y="998773"/>
            <a:ext cx="11274552"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14" name="Picture Placeholder 6">
            <a:extLst>
              <a:ext uri="{FF2B5EF4-FFF2-40B4-BE49-F238E27FC236}">
                <a16:creationId xmlns:a16="http://schemas.microsoft.com/office/drawing/2014/main" id="{F6D42540-A7E4-B4D5-24E0-D1BB910D3E8A}"/>
              </a:ext>
            </a:extLst>
          </p:cNvPr>
          <p:cNvSpPr>
            <a:spLocks noGrp="1"/>
          </p:cNvSpPr>
          <p:nvPr>
            <p:ph type="pic" sz="quarter" idx="26" hasCustomPrompt="1"/>
          </p:nvPr>
        </p:nvSpPr>
        <p:spPr>
          <a:xfrm>
            <a:off x="0" y="1659164"/>
            <a:ext cx="4041648" cy="3581401"/>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7" name="Text Placeholder 15">
            <a:extLst>
              <a:ext uri="{FF2B5EF4-FFF2-40B4-BE49-F238E27FC236}">
                <a16:creationId xmlns:a16="http://schemas.microsoft.com/office/drawing/2014/main" id="{2F47FA80-D938-E2EB-09C8-F215F1168E9B}"/>
              </a:ext>
            </a:extLst>
          </p:cNvPr>
          <p:cNvSpPr>
            <a:spLocks noGrp="1"/>
          </p:cNvSpPr>
          <p:nvPr>
            <p:ph type="body" sz="quarter" idx="13" hasCustomPrompt="1"/>
          </p:nvPr>
        </p:nvSpPr>
        <p:spPr>
          <a:xfrm>
            <a:off x="457200" y="5364480"/>
            <a:ext cx="3424210" cy="588646"/>
          </a:xfrm>
        </p:spPr>
        <p:txBody>
          <a:bodyPr/>
          <a:lstStyle>
            <a:lvl1pPr marL="0" indent="0">
              <a:spcBef>
                <a:spcPts val="0"/>
              </a:spcBef>
              <a:buNone/>
              <a:defRPr sz="18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dirty="0"/>
              <a:t>Heading / topic / caption</a:t>
            </a:r>
            <a:r>
              <a:rPr lang="en-US" dirty="0"/>
              <a:t>, use sentence case</a:t>
            </a:r>
            <a:endParaRPr dirty="0"/>
          </a:p>
        </p:txBody>
      </p:sp>
      <p:sp>
        <p:nvSpPr>
          <p:cNvPr id="15" name="Picture Placeholder 6">
            <a:extLst>
              <a:ext uri="{FF2B5EF4-FFF2-40B4-BE49-F238E27FC236}">
                <a16:creationId xmlns:a16="http://schemas.microsoft.com/office/drawing/2014/main" id="{BD424D0B-766B-19A9-E370-E4DDF13AF9B8}"/>
              </a:ext>
            </a:extLst>
          </p:cNvPr>
          <p:cNvSpPr>
            <a:spLocks noGrp="1"/>
          </p:cNvSpPr>
          <p:nvPr>
            <p:ph type="pic" sz="quarter" idx="27" hasCustomPrompt="1"/>
          </p:nvPr>
        </p:nvSpPr>
        <p:spPr>
          <a:xfrm>
            <a:off x="4075176" y="1659164"/>
            <a:ext cx="4041648" cy="3581401"/>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8" name="Text Placeholder 15">
            <a:extLst>
              <a:ext uri="{FF2B5EF4-FFF2-40B4-BE49-F238E27FC236}">
                <a16:creationId xmlns:a16="http://schemas.microsoft.com/office/drawing/2014/main" id="{4E2F4F3D-C8B6-CB75-3F41-CCAF78752F73}"/>
              </a:ext>
            </a:extLst>
          </p:cNvPr>
          <p:cNvSpPr>
            <a:spLocks noGrp="1"/>
          </p:cNvSpPr>
          <p:nvPr>
            <p:ph type="body" sz="quarter" idx="29" hasCustomPrompt="1"/>
          </p:nvPr>
        </p:nvSpPr>
        <p:spPr>
          <a:xfrm>
            <a:off x="4230910" y="5364480"/>
            <a:ext cx="3541485" cy="588646"/>
          </a:xfrm>
        </p:spPr>
        <p:txBody>
          <a:bodyPr/>
          <a:lstStyle>
            <a:lvl1pPr marL="0" indent="0">
              <a:spcBef>
                <a:spcPts val="0"/>
              </a:spcBef>
              <a:buNone/>
              <a:defRPr sz="18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
        <p:nvSpPr>
          <p:cNvPr id="16" name="Picture Placeholder 6">
            <a:extLst>
              <a:ext uri="{FF2B5EF4-FFF2-40B4-BE49-F238E27FC236}">
                <a16:creationId xmlns:a16="http://schemas.microsoft.com/office/drawing/2014/main" id="{FB5470EE-9C30-08BB-8E5D-AFCA4DFED2D8}"/>
              </a:ext>
            </a:extLst>
          </p:cNvPr>
          <p:cNvSpPr>
            <a:spLocks noGrp="1"/>
          </p:cNvSpPr>
          <p:nvPr>
            <p:ph type="pic" sz="quarter" idx="28" hasCustomPrompt="1"/>
          </p:nvPr>
        </p:nvSpPr>
        <p:spPr>
          <a:xfrm>
            <a:off x="8150352" y="1659164"/>
            <a:ext cx="4041648" cy="3581401"/>
          </a:xfrm>
          <a:solidFill>
            <a:schemeClr val="accent1"/>
          </a:solidFill>
        </p:spPr>
        <p:txBody>
          <a:bodyPr bIns="1463040" anchor="ctr"/>
          <a:lstStyle>
            <a:lvl1pPr marL="0" indent="0" algn="ctr">
              <a:buNone/>
              <a:defRPr sz="1800"/>
            </a:lvl1pPr>
          </a:lstStyle>
          <a:p>
            <a:r>
              <a:t>Use approved pictures from </a:t>
            </a:r>
            <a:br>
              <a:rPr/>
            </a:br>
            <a:r>
              <a:t>RGA Connect</a:t>
            </a:r>
          </a:p>
        </p:txBody>
      </p:sp>
      <p:sp>
        <p:nvSpPr>
          <p:cNvPr id="19" name="Text Placeholder 15">
            <a:extLst>
              <a:ext uri="{FF2B5EF4-FFF2-40B4-BE49-F238E27FC236}">
                <a16:creationId xmlns:a16="http://schemas.microsoft.com/office/drawing/2014/main" id="{D7B9AE3F-C0F0-881D-F7B1-37D903B5A24E}"/>
              </a:ext>
            </a:extLst>
          </p:cNvPr>
          <p:cNvSpPr>
            <a:spLocks noGrp="1"/>
          </p:cNvSpPr>
          <p:nvPr>
            <p:ph type="body" sz="quarter" idx="30" hasCustomPrompt="1"/>
          </p:nvPr>
        </p:nvSpPr>
        <p:spPr>
          <a:xfrm>
            <a:off x="8323938" y="5364480"/>
            <a:ext cx="3429000" cy="588646"/>
          </a:xfrm>
        </p:spPr>
        <p:txBody>
          <a:bodyPr/>
          <a:lstStyle>
            <a:lvl1pPr marL="0" indent="0">
              <a:spcBef>
                <a:spcPts val="0"/>
              </a:spcBef>
              <a:buNone/>
              <a:defRPr sz="1800"/>
            </a:lvl1pPr>
            <a:lvl2pPr marL="0" indent="0">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rPr lang="en-US" dirty="0"/>
              <a:t>Heading / topic / caption, use sentence case</a:t>
            </a:r>
          </a:p>
        </p:txBody>
      </p:sp>
    </p:spTree>
    <p:extLst>
      <p:ext uri="{BB962C8B-B14F-4D97-AF65-F5344CB8AC3E}">
        <p14:creationId xmlns:p14="http://schemas.microsoft.com/office/powerpoint/2010/main" val="2314987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cked Stat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71CAEA-8F8E-312F-E2DE-64877C417816}"/>
              </a:ext>
            </a:extLst>
          </p:cNvPr>
          <p:cNvSpPr>
            <a:spLocks noGrp="1"/>
          </p:cNvSpPr>
          <p:nvPr>
            <p:ph type="sldNum" sz="quarter" idx="12"/>
          </p:nvPr>
        </p:nvSpPr>
        <p:spPr/>
        <p:txBody>
          <a:bodyPr/>
          <a:lstStyle/>
          <a:p>
            <a:fld id="{A7D4F30D-40DB-4D14-92A8-71EC94CA5371}" type="slidenum">
              <a:rPr/>
              <a:pPr/>
              <a:t>‹#›</a:t>
            </a:fld>
            <a:endParaRPr/>
          </a:p>
        </p:txBody>
      </p:sp>
      <p:sp>
        <p:nvSpPr>
          <p:cNvPr id="3" name="Date Placeholder 2">
            <a:extLst>
              <a:ext uri="{FF2B5EF4-FFF2-40B4-BE49-F238E27FC236}">
                <a16:creationId xmlns:a16="http://schemas.microsoft.com/office/drawing/2014/main" id="{580A87D4-9E57-E920-24C4-BC3B2A6657B8}"/>
              </a:ext>
            </a:extLst>
          </p:cNvPr>
          <p:cNvSpPr>
            <a:spLocks noGrp="1"/>
          </p:cNvSpPr>
          <p:nvPr>
            <p:ph type="dt" sz="half" idx="10"/>
          </p:nvPr>
        </p:nvSpPr>
        <p:spPr/>
        <p:txBody>
          <a:bodyPr/>
          <a:lstStyle/>
          <a:p>
            <a:fld id="{C08B3531-7211-4B14-9C21-A09AAA35F375}" type="datetime1">
              <a:rPr lang="en-US" smtClean="0"/>
              <a:t>10/28/2023</a:t>
            </a:fld>
            <a:endParaRPr/>
          </a:p>
        </p:txBody>
      </p:sp>
      <p:sp>
        <p:nvSpPr>
          <p:cNvPr id="4" name="Footer Placeholder 3">
            <a:extLst>
              <a:ext uri="{FF2B5EF4-FFF2-40B4-BE49-F238E27FC236}">
                <a16:creationId xmlns:a16="http://schemas.microsoft.com/office/drawing/2014/main" id="{4423DE77-553E-0F34-B1F0-6FFA0553F8A8}"/>
              </a:ext>
            </a:extLst>
          </p:cNvPr>
          <p:cNvSpPr>
            <a:spLocks noGrp="1"/>
          </p:cNvSpPr>
          <p:nvPr>
            <p:ph type="ftr" sz="quarter" idx="11"/>
          </p:nvPr>
        </p:nvSpPr>
        <p:spPr/>
        <p:txBody>
          <a:bodyPr/>
          <a:lstStyle/>
          <a:p>
            <a:endParaRPr/>
          </a:p>
        </p:txBody>
      </p:sp>
      <p:sp>
        <p:nvSpPr>
          <p:cNvPr id="2" name="Title 1">
            <a:extLst>
              <a:ext uri="{FF2B5EF4-FFF2-40B4-BE49-F238E27FC236}">
                <a16:creationId xmlns:a16="http://schemas.microsoft.com/office/drawing/2014/main" id="{23C0EC01-2961-4A4C-D12C-7F5C934B0E87}"/>
              </a:ext>
            </a:extLst>
          </p:cNvPr>
          <p:cNvSpPr>
            <a:spLocks noGrp="1"/>
          </p:cNvSpPr>
          <p:nvPr>
            <p:ph type="title" hasCustomPrompt="1"/>
          </p:nvPr>
        </p:nvSpPr>
        <p:spPr>
          <a:xfrm>
            <a:off x="6985002" y="1600200"/>
            <a:ext cx="4749797" cy="1121645"/>
          </a:xfrm>
        </p:spPr>
        <p:txBody>
          <a:bodyPr/>
          <a:lstStyle/>
          <a:p>
            <a:r>
              <a:t>Use sentence case for slide titles</a:t>
            </a:r>
          </a:p>
        </p:txBody>
      </p:sp>
      <p:sp>
        <p:nvSpPr>
          <p:cNvPr id="18" name="Text Placeholder 15">
            <a:extLst>
              <a:ext uri="{FF2B5EF4-FFF2-40B4-BE49-F238E27FC236}">
                <a16:creationId xmlns:a16="http://schemas.microsoft.com/office/drawing/2014/main" id="{E378C0A7-8CE5-7FCA-FBAF-A76925AA430C}"/>
              </a:ext>
            </a:extLst>
          </p:cNvPr>
          <p:cNvSpPr>
            <a:spLocks noGrp="1"/>
          </p:cNvSpPr>
          <p:nvPr>
            <p:ph type="body" sz="quarter" idx="15" hasCustomPrompt="1"/>
          </p:nvPr>
        </p:nvSpPr>
        <p:spPr>
          <a:xfrm>
            <a:off x="6985002" y="2721845"/>
            <a:ext cx="4745736" cy="416352"/>
          </a:xfrm>
        </p:spPr>
        <p:txBody>
          <a:bodyPr/>
          <a:lstStyle>
            <a:lvl1pPr marL="0" indent="0">
              <a:spcBef>
                <a:spcPts val="0"/>
              </a:spcBef>
              <a:buNone/>
              <a:defRPr sz="2000">
                <a:solidFill>
                  <a:schemeClr val="accent3">
                    <a:lumMod val="75000"/>
                  </a:schemeClr>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Optional subtitle, use sentence case</a:t>
            </a:r>
          </a:p>
        </p:txBody>
      </p:sp>
      <p:sp>
        <p:nvSpPr>
          <p:cNvPr id="21" name="Text Placeholder 20">
            <a:extLst>
              <a:ext uri="{FF2B5EF4-FFF2-40B4-BE49-F238E27FC236}">
                <a16:creationId xmlns:a16="http://schemas.microsoft.com/office/drawing/2014/main" id="{B37B4D63-DDDD-5FF1-95F5-0EEBA053B8B3}"/>
              </a:ext>
            </a:extLst>
          </p:cNvPr>
          <p:cNvSpPr>
            <a:spLocks noGrp="1"/>
          </p:cNvSpPr>
          <p:nvPr>
            <p:ph type="body" sz="quarter" idx="13" hasCustomPrompt="1"/>
          </p:nvPr>
        </p:nvSpPr>
        <p:spPr>
          <a:xfrm>
            <a:off x="1" y="484615"/>
            <a:ext cx="5552185" cy="1676400"/>
          </a:xfrm>
          <a:custGeom>
            <a:avLst/>
            <a:gdLst>
              <a:gd name="connsiteX0" fmla="*/ 0 w 5552185"/>
              <a:gd name="connsiteY0" fmla="*/ 0 h 1676400"/>
              <a:gd name="connsiteX1" fmla="*/ 5124049 w 5552185"/>
              <a:gd name="connsiteY1" fmla="*/ 0 h 1676400"/>
              <a:gd name="connsiteX2" fmla="*/ 5552185 w 5552185"/>
              <a:gd name="connsiteY2" fmla="*/ 428136 h 1676400"/>
              <a:gd name="connsiteX3" fmla="*/ 5552185 w 5552185"/>
              <a:gd name="connsiteY3" fmla="*/ 1676400 h 1676400"/>
              <a:gd name="connsiteX4" fmla="*/ 0 w 5552185"/>
              <a:gd name="connsiteY4" fmla="*/ 167640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85" h="1676400">
                <a:moveTo>
                  <a:pt x="0" y="0"/>
                </a:moveTo>
                <a:lnTo>
                  <a:pt x="5124049" y="0"/>
                </a:lnTo>
                <a:cubicBezTo>
                  <a:pt x="5360502" y="0"/>
                  <a:pt x="5552185" y="191683"/>
                  <a:pt x="5552185" y="428136"/>
                </a:cubicBezTo>
                <a:lnTo>
                  <a:pt x="5552185" y="1676400"/>
                </a:lnTo>
                <a:lnTo>
                  <a:pt x="0" y="1676400"/>
                </a:lnTo>
                <a:close/>
              </a:path>
            </a:pathLst>
          </a:custGeom>
          <a:solidFill>
            <a:srgbClr val="E8E5E3"/>
          </a:solidFill>
        </p:spPr>
        <p:txBody>
          <a:bodyPr wrap="square" lIns="1097280" tIns="228600" rIns="91440">
            <a:noAutofit/>
          </a:bodyPr>
          <a:lstStyle>
            <a:lvl1pPr marL="0" indent="0">
              <a:spcBef>
                <a:spcPts val="0"/>
              </a:spcBef>
              <a:buNone/>
              <a:defRPr sz="3600" b="1"/>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a:t>
            </a:r>
          </a:p>
        </p:txBody>
      </p:sp>
      <p:sp>
        <p:nvSpPr>
          <p:cNvPr id="34" name="Text Placeholder 15">
            <a:extLst>
              <a:ext uri="{FF2B5EF4-FFF2-40B4-BE49-F238E27FC236}">
                <a16:creationId xmlns:a16="http://schemas.microsoft.com/office/drawing/2014/main" id="{52DFC2E8-3483-9CE8-3D55-7F94C15E912C}"/>
              </a:ext>
            </a:extLst>
          </p:cNvPr>
          <p:cNvSpPr>
            <a:spLocks noGrp="1"/>
          </p:cNvSpPr>
          <p:nvPr>
            <p:ph type="body" sz="quarter" idx="25" hasCustomPrompt="1"/>
          </p:nvPr>
        </p:nvSpPr>
        <p:spPr>
          <a:xfrm>
            <a:off x="1104901" y="1223283"/>
            <a:ext cx="4447286" cy="769485"/>
          </a:xfrm>
        </p:spPr>
        <p:txBody>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Change shape colors to other RGA colors as needed</a:t>
            </a:r>
          </a:p>
        </p:txBody>
      </p:sp>
      <p:sp>
        <p:nvSpPr>
          <p:cNvPr id="24" name="Text Placeholder 23">
            <a:extLst>
              <a:ext uri="{FF2B5EF4-FFF2-40B4-BE49-F238E27FC236}">
                <a16:creationId xmlns:a16="http://schemas.microsoft.com/office/drawing/2014/main" id="{F1CBA710-9619-745C-C0BA-7AD4C6534491}"/>
              </a:ext>
            </a:extLst>
          </p:cNvPr>
          <p:cNvSpPr>
            <a:spLocks noGrp="1"/>
          </p:cNvSpPr>
          <p:nvPr>
            <p:ph type="body" sz="quarter" idx="18" hasCustomPrompt="1"/>
          </p:nvPr>
        </p:nvSpPr>
        <p:spPr>
          <a:xfrm>
            <a:off x="1" y="1992768"/>
            <a:ext cx="5945885" cy="1646237"/>
          </a:xfrm>
          <a:custGeom>
            <a:avLst/>
            <a:gdLst>
              <a:gd name="connsiteX0" fmla="*/ 0 w 5945885"/>
              <a:gd name="connsiteY0" fmla="*/ 0 h 1646237"/>
              <a:gd name="connsiteX1" fmla="*/ 5525453 w 5945885"/>
              <a:gd name="connsiteY1" fmla="*/ 0 h 1646237"/>
              <a:gd name="connsiteX2" fmla="*/ 5945885 w 5945885"/>
              <a:gd name="connsiteY2" fmla="*/ 420432 h 1646237"/>
              <a:gd name="connsiteX3" fmla="*/ 5945885 w 5945885"/>
              <a:gd name="connsiteY3" fmla="*/ 1646237 h 1646237"/>
              <a:gd name="connsiteX4" fmla="*/ 0 w 5945885"/>
              <a:gd name="connsiteY4" fmla="*/ 1646237 h 164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885" h="1646237">
                <a:moveTo>
                  <a:pt x="0" y="0"/>
                </a:moveTo>
                <a:lnTo>
                  <a:pt x="5525453" y="0"/>
                </a:lnTo>
                <a:cubicBezTo>
                  <a:pt x="5757651" y="0"/>
                  <a:pt x="5945885" y="188234"/>
                  <a:pt x="5945885" y="420432"/>
                </a:cubicBezTo>
                <a:lnTo>
                  <a:pt x="5945885" y="1646237"/>
                </a:lnTo>
                <a:lnTo>
                  <a:pt x="0" y="1646237"/>
                </a:lnTo>
                <a:close/>
              </a:path>
            </a:pathLst>
          </a:custGeom>
          <a:solidFill>
            <a:schemeClr val="tx2"/>
          </a:solidFill>
        </p:spPr>
        <p:txBody>
          <a:bodyPr wrap="square" lIns="1097280" tIns="228600" rIns="91440">
            <a:noAutofit/>
          </a:bodyPr>
          <a:lstStyle>
            <a:lvl1pPr marL="0" indent="0">
              <a:spcBef>
                <a:spcPts val="0"/>
              </a:spcBef>
              <a:buNone/>
              <a:defRPr sz="3600" b="1">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t>###</a:t>
            </a:r>
          </a:p>
        </p:txBody>
      </p:sp>
      <p:sp>
        <p:nvSpPr>
          <p:cNvPr id="35" name="Text Placeholder 15">
            <a:extLst>
              <a:ext uri="{FF2B5EF4-FFF2-40B4-BE49-F238E27FC236}">
                <a16:creationId xmlns:a16="http://schemas.microsoft.com/office/drawing/2014/main" id="{29813823-4DF8-EE10-89A5-D241E81AB355}"/>
              </a:ext>
            </a:extLst>
          </p:cNvPr>
          <p:cNvSpPr>
            <a:spLocks noGrp="1"/>
          </p:cNvSpPr>
          <p:nvPr>
            <p:ph type="body" sz="quarter" idx="26" hasCustomPrompt="1"/>
          </p:nvPr>
        </p:nvSpPr>
        <p:spPr bwMode="white">
          <a:xfrm>
            <a:off x="1104901" y="2734708"/>
            <a:ext cx="4447286" cy="769485"/>
          </a:xfrm>
        </p:spPr>
        <p:txBody>
          <a:bodyPr/>
          <a:lstStyle>
            <a:lvl1pPr marL="0" indent="0">
              <a:spcBef>
                <a:spcPts val="0"/>
              </a:spcBef>
              <a:buNone/>
              <a:defRPr sz="240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Use white text on red; use black text on all other colors</a:t>
            </a:r>
          </a:p>
        </p:txBody>
      </p:sp>
      <p:sp>
        <p:nvSpPr>
          <p:cNvPr id="28" name="Text Placeholder 27">
            <a:extLst>
              <a:ext uri="{FF2B5EF4-FFF2-40B4-BE49-F238E27FC236}">
                <a16:creationId xmlns:a16="http://schemas.microsoft.com/office/drawing/2014/main" id="{68D6C2E3-8CE4-379D-9CA5-45DACAB562C5}"/>
              </a:ext>
            </a:extLst>
          </p:cNvPr>
          <p:cNvSpPr>
            <a:spLocks noGrp="1"/>
          </p:cNvSpPr>
          <p:nvPr>
            <p:ph type="body" sz="quarter" idx="20" hasCustomPrompt="1"/>
          </p:nvPr>
        </p:nvSpPr>
        <p:spPr>
          <a:xfrm>
            <a:off x="0" y="3470759"/>
            <a:ext cx="6338483" cy="1776383"/>
          </a:xfrm>
          <a:custGeom>
            <a:avLst/>
            <a:gdLst>
              <a:gd name="connsiteX0" fmla="*/ 0 w 6338483"/>
              <a:gd name="connsiteY0" fmla="*/ 0 h 1776383"/>
              <a:gd name="connsiteX1" fmla="*/ 5884813 w 6338483"/>
              <a:gd name="connsiteY1" fmla="*/ 0 h 1776383"/>
              <a:gd name="connsiteX2" fmla="*/ 6338483 w 6338483"/>
              <a:gd name="connsiteY2" fmla="*/ 453670 h 1776383"/>
              <a:gd name="connsiteX3" fmla="*/ 6338483 w 6338483"/>
              <a:gd name="connsiteY3" fmla="*/ 1776383 h 1776383"/>
              <a:gd name="connsiteX4" fmla="*/ 0 w 6338483"/>
              <a:gd name="connsiteY4" fmla="*/ 1776383 h 177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8483" h="1776383">
                <a:moveTo>
                  <a:pt x="0" y="0"/>
                </a:moveTo>
                <a:lnTo>
                  <a:pt x="5884813" y="0"/>
                </a:lnTo>
                <a:cubicBezTo>
                  <a:pt x="6135368" y="0"/>
                  <a:pt x="6338483" y="203115"/>
                  <a:pt x="6338483" y="453670"/>
                </a:cubicBezTo>
                <a:lnTo>
                  <a:pt x="6338483" y="1776383"/>
                </a:lnTo>
                <a:lnTo>
                  <a:pt x="0" y="1776383"/>
                </a:lnTo>
                <a:close/>
              </a:path>
            </a:pathLst>
          </a:custGeom>
          <a:solidFill>
            <a:srgbClr val="AECFE6"/>
          </a:solidFill>
        </p:spPr>
        <p:txBody>
          <a:bodyPr wrap="square" lIns="1097280" tIns="228600" rIns="91440">
            <a:noAutofit/>
          </a:bodyPr>
          <a:lstStyle>
            <a:lvl1pPr marL="0" indent="0">
              <a:spcBef>
                <a:spcPts val="0"/>
              </a:spcBef>
              <a:buNone/>
              <a:defRPr sz="3600" b="1"/>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a:t>
            </a:r>
          </a:p>
        </p:txBody>
      </p:sp>
      <p:sp>
        <p:nvSpPr>
          <p:cNvPr id="36" name="Text Placeholder 15">
            <a:extLst>
              <a:ext uri="{FF2B5EF4-FFF2-40B4-BE49-F238E27FC236}">
                <a16:creationId xmlns:a16="http://schemas.microsoft.com/office/drawing/2014/main" id="{FAA9F852-ED4B-AF3F-60FA-C61E13B98FC0}"/>
              </a:ext>
            </a:extLst>
          </p:cNvPr>
          <p:cNvSpPr>
            <a:spLocks noGrp="1"/>
          </p:cNvSpPr>
          <p:nvPr>
            <p:ph type="body" sz="quarter" idx="27" hasCustomPrompt="1"/>
          </p:nvPr>
        </p:nvSpPr>
        <p:spPr>
          <a:xfrm>
            <a:off x="1104900" y="4214373"/>
            <a:ext cx="4840986" cy="769485"/>
          </a:xfrm>
        </p:spPr>
        <p:txBody>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Change shape colors to other RGA colors as needed</a:t>
            </a:r>
          </a:p>
        </p:txBody>
      </p:sp>
      <p:sp>
        <p:nvSpPr>
          <p:cNvPr id="30" name="Text Placeholder 29">
            <a:extLst>
              <a:ext uri="{FF2B5EF4-FFF2-40B4-BE49-F238E27FC236}">
                <a16:creationId xmlns:a16="http://schemas.microsoft.com/office/drawing/2014/main" id="{9444A39B-1BE8-8108-DF97-EDE3B719C03E}"/>
              </a:ext>
            </a:extLst>
          </p:cNvPr>
          <p:cNvSpPr>
            <a:spLocks noGrp="1"/>
          </p:cNvSpPr>
          <p:nvPr>
            <p:ph type="body" sz="quarter" idx="16" hasCustomPrompt="1"/>
          </p:nvPr>
        </p:nvSpPr>
        <p:spPr>
          <a:xfrm>
            <a:off x="1" y="5081618"/>
            <a:ext cx="6827433" cy="1776383"/>
          </a:xfrm>
          <a:custGeom>
            <a:avLst/>
            <a:gdLst>
              <a:gd name="connsiteX0" fmla="*/ 0 w 6827433"/>
              <a:gd name="connsiteY0" fmla="*/ 0 h 1776383"/>
              <a:gd name="connsiteX1" fmla="*/ 6373763 w 6827433"/>
              <a:gd name="connsiteY1" fmla="*/ 0 h 1776383"/>
              <a:gd name="connsiteX2" fmla="*/ 6827433 w 6827433"/>
              <a:gd name="connsiteY2" fmla="*/ 453670 h 1776383"/>
              <a:gd name="connsiteX3" fmla="*/ 6827433 w 6827433"/>
              <a:gd name="connsiteY3" fmla="*/ 1776383 h 1776383"/>
              <a:gd name="connsiteX4" fmla="*/ 0 w 6827433"/>
              <a:gd name="connsiteY4" fmla="*/ 1776383 h 177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33" h="1776383">
                <a:moveTo>
                  <a:pt x="0" y="0"/>
                </a:moveTo>
                <a:lnTo>
                  <a:pt x="6373763" y="0"/>
                </a:lnTo>
                <a:cubicBezTo>
                  <a:pt x="6624318" y="0"/>
                  <a:pt x="6827433" y="203115"/>
                  <a:pt x="6827433" y="453670"/>
                </a:cubicBezTo>
                <a:lnTo>
                  <a:pt x="6827433" y="1776383"/>
                </a:lnTo>
                <a:lnTo>
                  <a:pt x="0" y="1776383"/>
                </a:lnTo>
                <a:close/>
              </a:path>
            </a:pathLst>
          </a:custGeom>
          <a:solidFill>
            <a:schemeClr val="accent1"/>
          </a:solidFill>
        </p:spPr>
        <p:txBody>
          <a:bodyPr wrap="square" lIns="1097280" tIns="228600" rIns="91440">
            <a:noAutofit/>
          </a:bodyPr>
          <a:lstStyle>
            <a:lvl1pPr marL="0" indent="0">
              <a:spcBef>
                <a:spcPts val="0"/>
              </a:spcBef>
              <a:buNone/>
              <a:defRPr sz="3600" b="1"/>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a:t>
            </a:r>
          </a:p>
        </p:txBody>
      </p:sp>
      <p:sp>
        <p:nvSpPr>
          <p:cNvPr id="37" name="Text Placeholder 15">
            <a:extLst>
              <a:ext uri="{FF2B5EF4-FFF2-40B4-BE49-F238E27FC236}">
                <a16:creationId xmlns:a16="http://schemas.microsoft.com/office/drawing/2014/main" id="{99524106-0679-7BF9-E34D-DC1B03C437E9}"/>
              </a:ext>
            </a:extLst>
          </p:cNvPr>
          <p:cNvSpPr>
            <a:spLocks noGrp="1"/>
          </p:cNvSpPr>
          <p:nvPr>
            <p:ph type="body" sz="quarter" idx="28" hasCustomPrompt="1"/>
          </p:nvPr>
        </p:nvSpPr>
        <p:spPr>
          <a:xfrm>
            <a:off x="1104900" y="5824098"/>
            <a:ext cx="5077385" cy="769485"/>
          </a:xfrm>
        </p:spPr>
        <p:txBody>
          <a:bodyPr/>
          <a:lstStyle>
            <a:lvl1pPr marL="0" indent="0">
              <a:spcBef>
                <a:spcPts val="0"/>
              </a:spcBef>
              <a:buNone/>
              <a:defRPr sz="240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Use white text on red; use black text on all other colors</a:t>
            </a:r>
          </a:p>
        </p:txBody>
      </p:sp>
    </p:spTree>
    <p:extLst>
      <p:ext uri="{BB962C8B-B14F-4D97-AF65-F5344CB8AC3E}">
        <p14:creationId xmlns:p14="http://schemas.microsoft.com/office/powerpoint/2010/main" val="852565889"/>
      </p:ext>
    </p:extLst>
  </p:cSld>
  <p:clrMapOvr>
    <a:masterClrMapping/>
  </p:clrMapOvr>
  <p:extLst>
    <p:ext uri="{DCECCB84-F9BA-43D5-87BE-67443E8EF086}">
      <p15:sldGuideLst xmlns:p15="http://schemas.microsoft.com/office/powerpoint/2012/main">
        <p15:guide id="1" orient="horz" pos="1008">
          <p15:clr>
            <a:srgbClr val="A4A3A4"/>
          </p15:clr>
        </p15:guide>
        <p15:guide id="2" pos="696">
          <p15:clr>
            <a:srgbClr val="00000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losing Slide Layouts (don't use this layout)">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CD2C0D-0161-E03C-9C45-7E909083A29B}"/>
              </a:ext>
            </a:extLst>
          </p:cNvPr>
          <p:cNvSpPr txBox="1"/>
          <p:nvPr/>
        </p:nvSpPr>
        <p:spPr>
          <a:xfrm>
            <a:off x="1442085" y="728261"/>
            <a:ext cx="9307830" cy="5401479"/>
          </a:xfrm>
          <a:prstGeom prst="rect">
            <a:avLst/>
          </a:prstGeom>
          <a:noFill/>
        </p:spPr>
        <p:txBody>
          <a:bodyPr wrap="square" rtlCol="0">
            <a:spAutoFit/>
          </a:bodyPr>
          <a:lstStyle/>
          <a:p>
            <a:pPr algn="ctr"/>
            <a:r>
              <a:rPr sz="11500">
                <a:solidFill>
                  <a:schemeClr val="tx1"/>
                </a:solidFill>
              </a:rPr>
              <a:t>Closing Slide Layouts</a:t>
            </a:r>
          </a:p>
        </p:txBody>
      </p:sp>
    </p:spTree>
    <p:extLst>
      <p:ext uri="{BB962C8B-B14F-4D97-AF65-F5344CB8AC3E}">
        <p14:creationId xmlns:p14="http://schemas.microsoft.com/office/powerpoint/2010/main" val="1732170746"/>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ontacts 1">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EFB6B603-7769-FC79-D7FA-7F241747016E}"/>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8BB2F44-A16D-A478-1D79-338CE64ABAF5}"/>
              </a:ext>
              <a:ext uri="{C183D7F6-B498-43B3-948B-1728B52AA6E4}">
                <adec:decorative xmlns:adec="http://schemas.microsoft.com/office/drawing/2017/decorative" val="1"/>
              </a:ext>
            </a:extLst>
          </p:cNvPr>
          <p:cNvSpPr/>
          <p:nvPr/>
        </p:nvSpPr>
        <p:spPr>
          <a:xfrm>
            <a:off x="4267201" y="4876608"/>
            <a:ext cx="7924800" cy="1981392"/>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Text Placeholder 15">
            <a:extLst>
              <a:ext uri="{FF2B5EF4-FFF2-40B4-BE49-F238E27FC236}">
                <a16:creationId xmlns:a16="http://schemas.microsoft.com/office/drawing/2014/main" id="{0ADD0B08-0F8B-DC45-954D-E7B59DC62C2B}"/>
              </a:ext>
            </a:extLst>
          </p:cNvPr>
          <p:cNvSpPr>
            <a:spLocks noGrp="1"/>
          </p:cNvSpPr>
          <p:nvPr>
            <p:ph type="body" sz="quarter" idx="13" hasCustomPrompt="1"/>
          </p:nvPr>
        </p:nvSpPr>
        <p:spPr>
          <a:xfrm>
            <a:off x="4667250" y="5230813"/>
            <a:ext cx="7067550" cy="1284287"/>
          </a:xfrm>
        </p:spPr>
        <p:txBody>
          <a:bodyPr/>
          <a:lstStyle>
            <a:lvl1pPr marL="0" indent="0">
              <a:spcBef>
                <a:spcPts val="0"/>
              </a:spcBef>
              <a:buFont typeface="Arial" panose="020B0604020202020204" pitchFamily="34" charset="0"/>
              <a:buChar char="​"/>
              <a:defRPr sz="2000" b="1"/>
            </a:lvl1pPr>
            <a:lvl2pPr marL="0" indent="0">
              <a:spcBef>
                <a:spcPts val="0"/>
              </a:spcBef>
              <a:buFont typeface="Arial" panose="020B0604020202020204" pitchFamily="34" charset="0"/>
              <a:buChar char="​"/>
              <a:defRPr sz="20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br>
              <a:rPr/>
            </a:br>
            <a:r>
              <a:t>email (make email and phone not bold)</a:t>
            </a:r>
            <a:br>
              <a:rPr/>
            </a:br>
            <a:r>
              <a:t>phone (make email and phone not bold)</a:t>
            </a:r>
          </a:p>
          <a:p>
            <a:pPr lvl="1"/>
            <a:r>
              <a:t>Second level</a:t>
            </a:r>
          </a:p>
        </p:txBody>
      </p:sp>
      <p:sp>
        <p:nvSpPr>
          <p:cNvPr id="2" name="TextBox 1">
            <a:extLst>
              <a:ext uri="{FF2B5EF4-FFF2-40B4-BE49-F238E27FC236}">
                <a16:creationId xmlns:a16="http://schemas.microsoft.com/office/drawing/2014/main" id="{4099372E-D741-8E59-0E30-4B0E6F75BB41}"/>
              </a:ext>
            </a:extLst>
          </p:cNvPr>
          <p:cNvSpPr txBox="1"/>
          <p:nvPr/>
        </p:nvSpPr>
        <p:spPr>
          <a:xfrm>
            <a:off x="6885665" y="441669"/>
            <a:ext cx="4876800" cy="701331"/>
          </a:xfrm>
          <a:prstGeom prst="rect">
            <a:avLst/>
          </a:prstGeom>
          <a:noFill/>
        </p:spPr>
        <p:txBody>
          <a:bodyPr wrap="square" lIns="0" tIns="0" rIns="0" bIns="0" rtlCol="0">
            <a:noAutofit/>
          </a:bodyPr>
          <a:lstStyle/>
          <a:p>
            <a:pPr>
              <a:lnSpc>
                <a:spcPct val="110000"/>
              </a:lnSpc>
            </a:pPr>
            <a:r>
              <a:rPr sz="800"/>
              <a:t>©</a:t>
            </a:r>
            <a:fld id="{AF92F411-A55A-41BB-84DD-0B9B051BFFF2}" type="datetimeyyyy">
              <a:rPr sz="800"/>
              <a:t>2023</a:t>
            </a:fld>
            <a:r>
              <a:rPr sz="800"/>
              <a:t> RGA. All rights reserved.</a:t>
            </a:r>
          </a:p>
          <a:p>
            <a:pPr>
              <a:lnSpc>
                <a:spcPct val="110000"/>
              </a:lnSpc>
            </a:pPr>
            <a:r>
              <a:rPr sz="800"/>
              <a:t>No part of this publication may be reproduced in any form without the prior permission of RGA.</a:t>
            </a:r>
          </a:p>
          <a:p>
            <a:pPr>
              <a:lnSpc>
                <a:spcPct val="110000"/>
              </a:lnSpc>
            </a:pPr>
            <a:r>
              <a:rPr sz="800"/>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1211838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ntacts 2">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0DE92D1B-09BB-77CC-7C6B-A0EDE6C147A3}"/>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DECDB4E-F732-206A-2D91-5AD435864EAC}"/>
              </a:ext>
              <a:ext uri="{C183D7F6-B498-43B3-948B-1728B52AA6E4}">
                <adec:decorative xmlns:adec="http://schemas.microsoft.com/office/drawing/2017/decorative" val="1"/>
              </a:ext>
            </a:extLst>
          </p:cNvPr>
          <p:cNvSpPr/>
          <p:nvPr/>
        </p:nvSpPr>
        <p:spPr>
          <a:xfrm>
            <a:off x="3834765" y="4876608"/>
            <a:ext cx="8357235" cy="1981392"/>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Text Placeholder 15">
            <a:extLst>
              <a:ext uri="{FF2B5EF4-FFF2-40B4-BE49-F238E27FC236}">
                <a16:creationId xmlns:a16="http://schemas.microsoft.com/office/drawing/2014/main" id="{0ADD0B08-0F8B-DC45-954D-E7B59DC62C2B}"/>
              </a:ext>
            </a:extLst>
          </p:cNvPr>
          <p:cNvSpPr>
            <a:spLocks noGrp="1"/>
          </p:cNvSpPr>
          <p:nvPr>
            <p:ph type="body" sz="quarter" idx="13" hasCustomPrompt="1"/>
          </p:nvPr>
        </p:nvSpPr>
        <p:spPr>
          <a:xfrm>
            <a:off x="4234815" y="5230813"/>
            <a:ext cx="7527650" cy="1132703"/>
          </a:xfrm>
        </p:spPr>
        <p:txBody>
          <a:bodyPr/>
          <a:lstStyle>
            <a:lvl1pPr marL="0" indent="0">
              <a:spcBef>
                <a:spcPts val="0"/>
              </a:spcBef>
              <a:buFont typeface="Arial" panose="020B0604020202020204" pitchFamily="34" charset="0"/>
              <a:buChar char="​"/>
              <a:defRPr sz="2000" b="1"/>
            </a:lvl1pPr>
            <a:lvl2pPr marL="0" indent="0">
              <a:spcBef>
                <a:spcPts val="0"/>
              </a:spcBef>
              <a:buFont typeface="Arial" panose="020B0604020202020204" pitchFamily="34" charset="0"/>
              <a:buChar char="​"/>
              <a:defRPr sz="20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br>
              <a:rPr/>
            </a:br>
            <a:r>
              <a:t>email (make email and phone not bold)</a:t>
            </a:r>
            <a:br>
              <a:rPr/>
            </a:br>
            <a:r>
              <a:t>phone (make email and phone not bold)</a:t>
            </a:r>
          </a:p>
          <a:p>
            <a:pPr lvl="1"/>
            <a:r>
              <a:t>Second level</a:t>
            </a:r>
          </a:p>
        </p:txBody>
      </p:sp>
      <p:sp>
        <p:nvSpPr>
          <p:cNvPr id="8" name="TextBox 7">
            <a:extLst>
              <a:ext uri="{FF2B5EF4-FFF2-40B4-BE49-F238E27FC236}">
                <a16:creationId xmlns:a16="http://schemas.microsoft.com/office/drawing/2014/main" id="{C36E2A19-D7C7-C762-334C-8C2D38E2983C}"/>
              </a:ext>
            </a:extLst>
          </p:cNvPr>
          <p:cNvSpPr txBox="1"/>
          <p:nvPr/>
        </p:nvSpPr>
        <p:spPr bwMode="ltGray">
          <a:xfrm>
            <a:off x="457200" y="5334000"/>
            <a:ext cx="3048000" cy="1143000"/>
          </a:xfrm>
          <a:prstGeom prst="rect">
            <a:avLst/>
          </a:prstGeom>
          <a:noFill/>
        </p:spPr>
        <p:txBody>
          <a:bodyPr wrap="square" lIns="0" tIns="0" rIns="0" bIns="0" rtlCol="0">
            <a:noAutofit/>
          </a:bodyPr>
          <a:lstStyle/>
          <a:p>
            <a:pPr>
              <a:lnSpc>
                <a:spcPct val="110000"/>
              </a:lnSpc>
            </a:pPr>
            <a:r>
              <a:rPr sz="800">
                <a:solidFill>
                  <a:schemeClr val="bg1"/>
                </a:solidFill>
              </a:rPr>
              <a:t>©</a:t>
            </a:r>
            <a:fld id="{5BC8CA40-B031-4A36-BDB5-F3276E6C33C6}" type="datetimeyyyy">
              <a:rPr sz="800">
                <a:solidFill>
                  <a:schemeClr val="bg1"/>
                </a:solidFill>
              </a:rPr>
              <a:t>2023</a:t>
            </a:fld>
            <a:r>
              <a:rPr sz="800">
                <a:solidFill>
                  <a:schemeClr val="bg1"/>
                </a:solidFill>
              </a:rPr>
              <a:t> RGA. All rights reserved.</a:t>
            </a:r>
          </a:p>
          <a:p>
            <a:pPr>
              <a:lnSpc>
                <a:spcPct val="110000"/>
              </a:lnSpc>
            </a:pPr>
            <a:r>
              <a:rPr sz="800">
                <a:solidFill>
                  <a:schemeClr val="bg1"/>
                </a:solidFill>
              </a:rPr>
              <a:t>No part of this publication may be reproduced in any form without the prior permission of RGA.</a:t>
            </a:r>
          </a:p>
          <a:p>
            <a:pPr>
              <a:lnSpc>
                <a:spcPct val="110000"/>
              </a:lnSpc>
            </a:pPr>
            <a:r>
              <a:rPr sz="800">
                <a:solidFill>
                  <a:schemeClr val="bg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897741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ontacts 3">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0ADD0B08-0F8B-DC45-954D-E7B59DC62C2B}"/>
              </a:ext>
            </a:extLst>
          </p:cNvPr>
          <p:cNvSpPr>
            <a:spLocks noGrp="1"/>
          </p:cNvSpPr>
          <p:nvPr>
            <p:ph type="body" sz="quarter" idx="13" hasCustomPrompt="1"/>
          </p:nvPr>
        </p:nvSpPr>
        <p:spPr bwMode="ltGray">
          <a:xfrm>
            <a:off x="7975601" y="1447801"/>
            <a:ext cx="3726543" cy="822960"/>
          </a:xfrm>
        </p:spPr>
        <p:txBody>
          <a:bodyPr/>
          <a:lstStyle>
            <a:lvl1pPr marL="0" indent="0">
              <a:spcBef>
                <a:spcPts val="0"/>
              </a:spcBef>
              <a:buFont typeface="Arial" panose="020B0604020202020204" pitchFamily="34" charset="0"/>
              <a:buChar char="​"/>
              <a:defRPr sz="1800" b="1"/>
            </a:lvl1pPr>
            <a:lvl2pPr marL="0" indent="0">
              <a:spcBef>
                <a:spcPts val="0"/>
              </a:spcBef>
              <a:buFont typeface="Arial" panose="020B0604020202020204" pitchFamily="34" charset="0"/>
              <a:buNone/>
              <a:defRPr sz="18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br>
              <a:rPr/>
            </a:br>
            <a:r>
              <a:t>email (make email not bold)</a:t>
            </a:r>
          </a:p>
          <a:p>
            <a:pPr lvl="1"/>
            <a:r>
              <a:t>Second level</a:t>
            </a:r>
          </a:p>
        </p:txBody>
      </p:sp>
      <p:sp>
        <p:nvSpPr>
          <p:cNvPr id="3" name="Text Placeholder 15">
            <a:extLst>
              <a:ext uri="{FF2B5EF4-FFF2-40B4-BE49-F238E27FC236}">
                <a16:creationId xmlns:a16="http://schemas.microsoft.com/office/drawing/2014/main" id="{FCC65637-568A-B770-D72C-C08F5772C2E8}"/>
              </a:ext>
            </a:extLst>
          </p:cNvPr>
          <p:cNvSpPr>
            <a:spLocks noGrp="1"/>
          </p:cNvSpPr>
          <p:nvPr>
            <p:ph type="body" sz="quarter" idx="14" hasCustomPrompt="1"/>
          </p:nvPr>
        </p:nvSpPr>
        <p:spPr bwMode="ltGray">
          <a:xfrm>
            <a:off x="7975600" y="2228851"/>
            <a:ext cx="3726543" cy="822960"/>
          </a:xfrm>
        </p:spPr>
        <p:txBody>
          <a:bodyPr/>
          <a:lstStyle>
            <a:lvl1pPr marL="0" indent="0">
              <a:spcBef>
                <a:spcPts val="0"/>
              </a:spcBef>
              <a:buFont typeface="Arial" panose="020B0604020202020204" pitchFamily="34" charset="0"/>
              <a:buChar char="​"/>
              <a:defRPr sz="1800" b="1"/>
            </a:lvl1pPr>
            <a:lvl2pPr marL="0" indent="0">
              <a:spcBef>
                <a:spcPts val="0"/>
              </a:spcBef>
              <a:buFont typeface="Arial" panose="020B0604020202020204" pitchFamily="34" charset="0"/>
              <a:buNone/>
              <a:defRPr sz="18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br>
              <a:rPr/>
            </a:br>
            <a:r>
              <a:t>email (make email not bold)</a:t>
            </a:r>
          </a:p>
          <a:p>
            <a:pPr lvl="1"/>
            <a:r>
              <a:t>Second level</a:t>
            </a:r>
          </a:p>
        </p:txBody>
      </p:sp>
      <p:sp>
        <p:nvSpPr>
          <p:cNvPr id="8" name="TextBox 7">
            <a:extLst>
              <a:ext uri="{FF2B5EF4-FFF2-40B4-BE49-F238E27FC236}">
                <a16:creationId xmlns:a16="http://schemas.microsoft.com/office/drawing/2014/main" id="{C36E2A19-D7C7-C762-334C-8C2D38E2983C}"/>
              </a:ext>
            </a:extLst>
          </p:cNvPr>
          <p:cNvSpPr txBox="1"/>
          <p:nvPr/>
        </p:nvSpPr>
        <p:spPr bwMode="ltGray">
          <a:xfrm>
            <a:off x="9158514" y="5227224"/>
            <a:ext cx="2590800" cy="1295400"/>
          </a:xfrm>
          <a:prstGeom prst="rect">
            <a:avLst/>
          </a:prstGeom>
          <a:noFill/>
        </p:spPr>
        <p:txBody>
          <a:bodyPr wrap="square" lIns="0" tIns="0" rIns="0" bIns="0" rtlCol="0">
            <a:noAutofit/>
          </a:bodyPr>
          <a:lstStyle/>
          <a:p>
            <a:pPr>
              <a:lnSpc>
                <a:spcPct val="110000"/>
              </a:lnSpc>
            </a:pPr>
            <a:r>
              <a:rPr sz="800">
                <a:solidFill>
                  <a:schemeClr val="tx1"/>
                </a:solidFill>
              </a:rPr>
              <a:t>©</a:t>
            </a:r>
            <a:fld id="{3D63E20B-9FDA-4CF4-9739-B77C31B77179}" type="datetimeyyyy">
              <a:rPr sz="800">
                <a:solidFill>
                  <a:schemeClr val="tx1"/>
                </a:solidFill>
              </a:rPr>
              <a:t>2023</a:t>
            </a:fld>
            <a:r>
              <a:rPr sz="800">
                <a:solidFill>
                  <a:schemeClr val="tx1"/>
                </a:solidFill>
              </a:rPr>
              <a:t> RGA. All rights reserved.</a:t>
            </a:r>
          </a:p>
          <a:p>
            <a:pPr>
              <a:lnSpc>
                <a:spcPct val="110000"/>
              </a:lnSpc>
            </a:pPr>
            <a:r>
              <a:rPr sz="800">
                <a:solidFill>
                  <a:schemeClr val="tx1"/>
                </a:solidFill>
              </a:rPr>
              <a:t>No part of this publication may be reproduced in any form without the prior permission of RGA.</a:t>
            </a:r>
          </a:p>
          <a:p>
            <a:pPr>
              <a:lnSpc>
                <a:spcPct val="110000"/>
              </a:lnSpc>
            </a:pPr>
            <a:r>
              <a:rPr sz="800">
                <a:solidFill>
                  <a:schemeClr val="tx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223647530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ontacts 4">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0ADD0B08-0F8B-DC45-954D-E7B59DC62C2B}"/>
              </a:ext>
            </a:extLst>
          </p:cNvPr>
          <p:cNvSpPr>
            <a:spLocks noGrp="1"/>
          </p:cNvSpPr>
          <p:nvPr>
            <p:ph type="body" sz="quarter" idx="13" hasCustomPrompt="1"/>
          </p:nvPr>
        </p:nvSpPr>
        <p:spPr bwMode="ltGray">
          <a:xfrm>
            <a:off x="6553200" y="2526445"/>
            <a:ext cx="5181600" cy="902555"/>
          </a:xfrm>
        </p:spPr>
        <p:txBody>
          <a:bodyPr/>
          <a:lstStyle>
            <a:lvl1pPr marL="0" indent="0">
              <a:spcBef>
                <a:spcPts val="0"/>
              </a:spcBef>
              <a:buFont typeface="Arial" panose="020B0604020202020204" pitchFamily="34" charset="0"/>
              <a:buChar char="​"/>
              <a:defRPr sz="1800" b="1"/>
            </a:lvl1pPr>
            <a:lvl2pPr marL="0" indent="0">
              <a:spcBef>
                <a:spcPts val="0"/>
              </a:spcBef>
              <a:buFont typeface="Arial" panose="020B0604020202020204" pitchFamily="34" charset="0"/>
              <a:buNone/>
              <a:defRPr sz="18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rPr dirty="0"/>
              <a:t>First </a:t>
            </a:r>
            <a:r>
              <a:rPr dirty="0" err="1"/>
              <a:t>Lastname</a:t>
            </a:r>
            <a:br>
              <a:rPr dirty="0"/>
            </a:br>
            <a:r>
              <a:rPr dirty="0"/>
              <a:t>email (make email not bold)</a:t>
            </a:r>
            <a:br>
              <a:rPr dirty="0"/>
            </a:br>
            <a:r>
              <a:rPr dirty="0"/>
              <a:t>phone (make phone not bold)</a:t>
            </a:r>
          </a:p>
          <a:p>
            <a:pPr lvl="1"/>
            <a:r>
              <a:rPr dirty="0"/>
              <a:t>Second level</a:t>
            </a:r>
          </a:p>
        </p:txBody>
      </p:sp>
      <p:sp>
        <p:nvSpPr>
          <p:cNvPr id="8" name="TextBox 7">
            <a:extLst>
              <a:ext uri="{FF2B5EF4-FFF2-40B4-BE49-F238E27FC236}">
                <a16:creationId xmlns:a16="http://schemas.microsoft.com/office/drawing/2014/main" id="{C36E2A19-D7C7-C762-334C-8C2D38E2983C}"/>
              </a:ext>
            </a:extLst>
          </p:cNvPr>
          <p:cNvSpPr txBox="1"/>
          <p:nvPr/>
        </p:nvSpPr>
        <p:spPr bwMode="ltGray">
          <a:xfrm>
            <a:off x="476250" y="5867401"/>
            <a:ext cx="7524750" cy="603249"/>
          </a:xfrm>
          <a:prstGeom prst="rect">
            <a:avLst/>
          </a:prstGeom>
          <a:noFill/>
        </p:spPr>
        <p:txBody>
          <a:bodyPr wrap="square" lIns="0" tIns="0" rIns="0" bIns="0" rtlCol="0">
            <a:noAutofit/>
          </a:bodyPr>
          <a:lstStyle/>
          <a:p>
            <a:pPr>
              <a:lnSpc>
                <a:spcPct val="110000"/>
              </a:lnSpc>
            </a:pPr>
            <a:r>
              <a:rPr sz="800">
                <a:solidFill>
                  <a:schemeClr val="tx1"/>
                </a:solidFill>
              </a:rPr>
              <a:t>©</a:t>
            </a:r>
            <a:fld id="{79DB1213-2F3C-411B-B535-E86091B3A04E}" type="datetimeyyyy">
              <a:rPr sz="800">
                <a:solidFill>
                  <a:schemeClr val="tx1"/>
                </a:solidFill>
              </a:rPr>
              <a:t>2023</a:t>
            </a:fld>
            <a:r>
              <a:rPr sz="800">
                <a:solidFill>
                  <a:schemeClr val="tx1"/>
                </a:solidFill>
              </a:rPr>
              <a:t> RGA. All rights reserved.</a:t>
            </a:r>
          </a:p>
          <a:p>
            <a:pPr>
              <a:lnSpc>
                <a:spcPct val="110000"/>
              </a:lnSpc>
            </a:pPr>
            <a:r>
              <a:rPr sz="800">
                <a:solidFill>
                  <a:schemeClr val="tx1"/>
                </a:solidFill>
              </a:rPr>
              <a:t>No part of this publication may be reproduced in any form without the prior permission of RGA.</a:t>
            </a:r>
          </a:p>
          <a:p>
            <a:pPr>
              <a:lnSpc>
                <a:spcPct val="110000"/>
              </a:lnSpc>
            </a:pPr>
            <a:r>
              <a:rPr sz="800">
                <a:solidFill>
                  <a:schemeClr val="tx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388608603"/>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End slide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2O] TextBox 11" descr="Trusted partner.">
            <a:extLst>
              <a:ext uri="{FF2B5EF4-FFF2-40B4-BE49-F238E27FC236}">
                <a16:creationId xmlns:a16="http://schemas.microsoft.com/office/drawing/2014/main" id="{D8F55534-C045-3D92-7DBE-B61CA5151574}"/>
              </a:ext>
            </a:extLst>
          </p:cNvPr>
          <p:cNvSpPr/>
          <p:nvPr/>
        </p:nvSpPr>
        <p:spPr>
          <a:xfrm>
            <a:off x="6418139" y="2362998"/>
            <a:ext cx="4408056" cy="561975"/>
          </a:xfrm>
          <a:custGeom>
            <a:avLst/>
            <a:gdLst/>
            <a:ahLst/>
            <a:cxnLst/>
            <a:rect l="l" t="t" r="r" b="b"/>
            <a:pathLst>
              <a:path w="4408056" h="561975">
                <a:moveTo>
                  <a:pt x="4374337" y="349548"/>
                </a:moveTo>
                <a:cubicBezTo>
                  <a:pt x="4383703" y="349548"/>
                  <a:pt x="4391665" y="352920"/>
                  <a:pt x="4398221" y="359664"/>
                </a:cubicBezTo>
                <a:cubicBezTo>
                  <a:pt x="4404777" y="366407"/>
                  <a:pt x="4408056" y="374650"/>
                  <a:pt x="4408056" y="384390"/>
                </a:cubicBezTo>
                <a:cubicBezTo>
                  <a:pt x="4408056" y="394131"/>
                  <a:pt x="4404777" y="402374"/>
                  <a:pt x="4398221" y="409117"/>
                </a:cubicBezTo>
                <a:cubicBezTo>
                  <a:pt x="4391665" y="415861"/>
                  <a:pt x="4383703" y="419233"/>
                  <a:pt x="4374337" y="419233"/>
                </a:cubicBezTo>
                <a:cubicBezTo>
                  <a:pt x="4364597" y="419233"/>
                  <a:pt x="4356354" y="415861"/>
                  <a:pt x="4349611" y="409117"/>
                </a:cubicBezTo>
                <a:cubicBezTo>
                  <a:pt x="4342867" y="402374"/>
                  <a:pt x="4339495" y="394131"/>
                  <a:pt x="4339495" y="384390"/>
                </a:cubicBezTo>
                <a:cubicBezTo>
                  <a:pt x="4339495" y="374650"/>
                  <a:pt x="4342867" y="366407"/>
                  <a:pt x="4349611" y="359664"/>
                </a:cubicBezTo>
                <a:cubicBezTo>
                  <a:pt x="4356354" y="352920"/>
                  <a:pt x="4364597" y="349548"/>
                  <a:pt x="4374337" y="349548"/>
                </a:cubicBezTo>
                <a:close/>
                <a:moveTo>
                  <a:pt x="2780662" y="147237"/>
                </a:moveTo>
                <a:cubicBezTo>
                  <a:pt x="2761555" y="147237"/>
                  <a:pt x="2744134" y="151733"/>
                  <a:pt x="2728398" y="160724"/>
                </a:cubicBezTo>
                <a:cubicBezTo>
                  <a:pt x="2712663" y="169716"/>
                  <a:pt x="2700112" y="182829"/>
                  <a:pt x="2690746" y="200063"/>
                </a:cubicBezTo>
                <a:cubicBezTo>
                  <a:pt x="2681380" y="217297"/>
                  <a:pt x="2676697" y="237528"/>
                  <a:pt x="2676697" y="260756"/>
                </a:cubicBezTo>
                <a:cubicBezTo>
                  <a:pt x="2676697" y="284359"/>
                  <a:pt x="2681380" y="304871"/>
                  <a:pt x="2690746" y="322292"/>
                </a:cubicBezTo>
                <a:cubicBezTo>
                  <a:pt x="2700112" y="339713"/>
                  <a:pt x="2712663" y="353013"/>
                  <a:pt x="2728398" y="362192"/>
                </a:cubicBezTo>
                <a:cubicBezTo>
                  <a:pt x="2744134" y="371371"/>
                  <a:pt x="2761555" y="375961"/>
                  <a:pt x="2780662" y="375961"/>
                </a:cubicBezTo>
                <a:cubicBezTo>
                  <a:pt x="2799769" y="375961"/>
                  <a:pt x="2817284" y="371371"/>
                  <a:pt x="2833207" y="362192"/>
                </a:cubicBezTo>
                <a:cubicBezTo>
                  <a:pt x="2849129" y="353013"/>
                  <a:pt x="2861774" y="339713"/>
                  <a:pt x="2871140" y="322292"/>
                </a:cubicBezTo>
                <a:cubicBezTo>
                  <a:pt x="2880506" y="304871"/>
                  <a:pt x="2885189" y="284546"/>
                  <a:pt x="2885189" y="261318"/>
                </a:cubicBezTo>
                <a:cubicBezTo>
                  <a:pt x="2885189" y="238090"/>
                  <a:pt x="2880506" y="217859"/>
                  <a:pt x="2871140" y="200625"/>
                </a:cubicBezTo>
                <a:cubicBezTo>
                  <a:pt x="2861774" y="183391"/>
                  <a:pt x="2849129" y="170184"/>
                  <a:pt x="2833207" y="161005"/>
                </a:cubicBezTo>
                <a:cubicBezTo>
                  <a:pt x="2817284" y="151826"/>
                  <a:pt x="2799769" y="147237"/>
                  <a:pt x="2780662" y="147237"/>
                </a:cubicBezTo>
                <a:close/>
                <a:moveTo>
                  <a:pt x="2418207" y="147237"/>
                </a:moveTo>
                <a:cubicBezTo>
                  <a:pt x="2399475" y="147237"/>
                  <a:pt x="2382147" y="151826"/>
                  <a:pt x="2366225" y="161005"/>
                </a:cubicBezTo>
                <a:cubicBezTo>
                  <a:pt x="2350302" y="170184"/>
                  <a:pt x="2337564" y="183484"/>
                  <a:pt x="2328010" y="200906"/>
                </a:cubicBezTo>
                <a:cubicBezTo>
                  <a:pt x="2318457" y="218327"/>
                  <a:pt x="2313680" y="238464"/>
                  <a:pt x="2313680" y="261318"/>
                </a:cubicBezTo>
                <a:cubicBezTo>
                  <a:pt x="2313680" y="284546"/>
                  <a:pt x="2318457" y="304871"/>
                  <a:pt x="2328010" y="322292"/>
                </a:cubicBezTo>
                <a:cubicBezTo>
                  <a:pt x="2337564" y="339713"/>
                  <a:pt x="2350302" y="353013"/>
                  <a:pt x="2366225" y="362192"/>
                </a:cubicBezTo>
                <a:cubicBezTo>
                  <a:pt x="2382147" y="371371"/>
                  <a:pt x="2399475" y="375961"/>
                  <a:pt x="2418207" y="375961"/>
                </a:cubicBezTo>
                <a:cubicBezTo>
                  <a:pt x="2437314" y="375961"/>
                  <a:pt x="2454829" y="371371"/>
                  <a:pt x="2470752" y="362192"/>
                </a:cubicBezTo>
                <a:cubicBezTo>
                  <a:pt x="2486675" y="353013"/>
                  <a:pt x="2499319" y="339713"/>
                  <a:pt x="2508685" y="322292"/>
                </a:cubicBezTo>
                <a:cubicBezTo>
                  <a:pt x="2518051" y="304871"/>
                  <a:pt x="2522735" y="284359"/>
                  <a:pt x="2522735" y="260756"/>
                </a:cubicBezTo>
                <a:cubicBezTo>
                  <a:pt x="2522735" y="237528"/>
                  <a:pt x="2518051" y="217297"/>
                  <a:pt x="2508685" y="200063"/>
                </a:cubicBezTo>
                <a:cubicBezTo>
                  <a:pt x="2499319" y="182829"/>
                  <a:pt x="2486675" y="169716"/>
                  <a:pt x="2470752" y="160724"/>
                </a:cubicBezTo>
                <a:cubicBezTo>
                  <a:pt x="2454829" y="151733"/>
                  <a:pt x="2437314" y="147237"/>
                  <a:pt x="2418207" y="147237"/>
                </a:cubicBezTo>
                <a:close/>
                <a:moveTo>
                  <a:pt x="1885312" y="147237"/>
                </a:moveTo>
                <a:cubicBezTo>
                  <a:pt x="1866205" y="147237"/>
                  <a:pt x="1848784" y="151733"/>
                  <a:pt x="1833049" y="160724"/>
                </a:cubicBezTo>
                <a:cubicBezTo>
                  <a:pt x="1817313" y="169716"/>
                  <a:pt x="1804763" y="182829"/>
                  <a:pt x="1795396" y="200063"/>
                </a:cubicBezTo>
                <a:cubicBezTo>
                  <a:pt x="1786030" y="217297"/>
                  <a:pt x="1781347" y="237528"/>
                  <a:pt x="1781347" y="260756"/>
                </a:cubicBezTo>
                <a:cubicBezTo>
                  <a:pt x="1781347" y="284359"/>
                  <a:pt x="1786030" y="304871"/>
                  <a:pt x="1795396" y="322292"/>
                </a:cubicBezTo>
                <a:cubicBezTo>
                  <a:pt x="1804763" y="339713"/>
                  <a:pt x="1817313" y="353013"/>
                  <a:pt x="1833049" y="362192"/>
                </a:cubicBezTo>
                <a:cubicBezTo>
                  <a:pt x="1848784" y="371371"/>
                  <a:pt x="1866205" y="375961"/>
                  <a:pt x="1885312" y="375961"/>
                </a:cubicBezTo>
                <a:cubicBezTo>
                  <a:pt x="1904420" y="375961"/>
                  <a:pt x="1921934" y="371371"/>
                  <a:pt x="1937857" y="362192"/>
                </a:cubicBezTo>
                <a:cubicBezTo>
                  <a:pt x="1953780" y="353013"/>
                  <a:pt x="1966424" y="339713"/>
                  <a:pt x="1975790" y="322292"/>
                </a:cubicBezTo>
                <a:cubicBezTo>
                  <a:pt x="1985157" y="304871"/>
                  <a:pt x="1989839" y="284546"/>
                  <a:pt x="1989839" y="261318"/>
                </a:cubicBezTo>
                <a:cubicBezTo>
                  <a:pt x="1989839" y="238090"/>
                  <a:pt x="1985157" y="217859"/>
                  <a:pt x="1975790" y="200625"/>
                </a:cubicBezTo>
                <a:cubicBezTo>
                  <a:pt x="1966424" y="183391"/>
                  <a:pt x="1953780" y="170184"/>
                  <a:pt x="1937857" y="161005"/>
                </a:cubicBezTo>
                <a:cubicBezTo>
                  <a:pt x="1921934" y="151826"/>
                  <a:pt x="1904420" y="147237"/>
                  <a:pt x="1885312" y="147237"/>
                </a:cubicBezTo>
                <a:close/>
                <a:moveTo>
                  <a:pt x="3927005" y="146113"/>
                </a:moveTo>
                <a:cubicBezTo>
                  <a:pt x="3901154" y="146113"/>
                  <a:pt x="3879144" y="154355"/>
                  <a:pt x="3860973" y="170840"/>
                </a:cubicBezTo>
                <a:cubicBezTo>
                  <a:pt x="3842803" y="187325"/>
                  <a:pt x="3832406" y="210178"/>
                  <a:pt x="3829783" y="239401"/>
                </a:cubicBezTo>
                <a:lnTo>
                  <a:pt x="4024227" y="239401"/>
                </a:lnTo>
                <a:cubicBezTo>
                  <a:pt x="4024227" y="219919"/>
                  <a:pt x="4019919" y="203153"/>
                  <a:pt x="4011301" y="189104"/>
                </a:cubicBezTo>
                <a:cubicBezTo>
                  <a:pt x="4002685" y="175055"/>
                  <a:pt x="3990977" y="164377"/>
                  <a:pt x="3976178" y="157072"/>
                </a:cubicBezTo>
                <a:cubicBezTo>
                  <a:pt x="3961379" y="149766"/>
                  <a:pt x="3944988" y="146113"/>
                  <a:pt x="3927005" y="146113"/>
                </a:cubicBezTo>
                <a:close/>
                <a:moveTo>
                  <a:pt x="1526705" y="146113"/>
                </a:moveTo>
                <a:cubicBezTo>
                  <a:pt x="1500855" y="146113"/>
                  <a:pt x="1478844" y="154355"/>
                  <a:pt x="1460673" y="170840"/>
                </a:cubicBezTo>
                <a:cubicBezTo>
                  <a:pt x="1442503" y="187325"/>
                  <a:pt x="1432106" y="210178"/>
                  <a:pt x="1429484" y="239401"/>
                </a:cubicBezTo>
                <a:lnTo>
                  <a:pt x="1623927" y="239401"/>
                </a:lnTo>
                <a:cubicBezTo>
                  <a:pt x="1623927" y="219919"/>
                  <a:pt x="1619619" y="203153"/>
                  <a:pt x="1611002" y="189104"/>
                </a:cubicBezTo>
                <a:cubicBezTo>
                  <a:pt x="1602385" y="175055"/>
                  <a:pt x="1590677" y="164377"/>
                  <a:pt x="1575878" y="157072"/>
                </a:cubicBezTo>
                <a:cubicBezTo>
                  <a:pt x="1561080" y="149766"/>
                  <a:pt x="1544689" y="146113"/>
                  <a:pt x="1526705" y="146113"/>
                </a:cubicBezTo>
                <a:close/>
                <a:moveTo>
                  <a:pt x="535705" y="107899"/>
                </a:moveTo>
                <a:lnTo>
                  <a:pt x="586283" y="107899"/>
                </a:lnTo>
                <a:lnTo>
                  <a:pt x="586283" y="281549"/>
                </a:lnTo>
                <a:cubicBezTo>
                  <a:pt x="586283" y="311896"/>
                  <a:pt x="593964" y="335218"/>
                  <a:pt x="609324" y="351515"/>
                </a:cubicBezTo>
                <a:cubicBezTo>
                  <a:pt x="624685" y="367812"/>
                  <a:pt x="645665" y="375961"/>
                  <a:pt x="672265" y="375961"/>
                </a:cubicBezTo>
                <a:cubicBezTo>
                  <a:pt x="699615" y="375961"/>
                  <a:pt x="721157" y="367531"/>
                  <a:pt x="736893" y="350672"/>
                </a:cubicBezTo>
                <a:cubicBezTo>
                  <a:pt x="752628" y="333813"/>
                  <a:pt x="760495" y="309273"/>
                  <a:pt x="760495" y="277053"/>
                </a:cubicBezTo>
                <a:lnTo>
                  <a:pt x="760495" y="107899"/>
                </a:lnTo>
                <a:lnTo>
                  <a:pt x="811635" y="107899"/>
                </a:lnTo>
                <a:lnTo>
                  <a:pt x="811635" y="415861"/>
                </a:lnTo>
                <a:lnTo>
                  <a:pt x="760495" y="415861"/>
                </a:lnTo>
                <a:lnTo>
                  <a:pt x="760495" y="370341"/>
                </a:lnTo>
                <a:cubicBezTo>
                  <a:pt x="750755" y="386076"/>
                  <a:pt x="737174" y="398346"/>
                  <a:pt x="719752" y="407150"/>
                </a:cubicBezTo>
                <a:cubicBezTo>
                  <a:pt x="702331" y="415955"/>
                  <a:pt x="683130" y="420357"/>
                  <a:pt x="662150" y="420357"/>
                </a:cubicBezTo>
                <a:cubicBezTo>
                  <a:pt x="638172" y="420357"/>
                  <a:pt x="616630" y="415393"/>
                  <a:pt x="597523" y="405464"/>
                </a:cubicBezTo>
                <a:cubicBezTo>
                  <a:pt x="578416" y="395536"/>
                  <a:pt x="563336" y="380644"/>
                  <a:pt x="552284" y="360788"/>
                </a:cubicBezTo>
                <a:cubicBezTo>
                  <a:pt x="541232" y="340931"/>
                  <a:pt x="535705" y="316766"/>
                  <a:pt x="535705" y="288293"/>
                </a:cubicBezTo>
                <a:close/>
                <a:moveTo>
                  <a:pt x="3929253" y="102841"/>
                </a:moveTo>
                <a:cubicBezTo>
                  <a:pt x="3958476" y="102841"/>
                  <a:pt x="3984327" y="109210"/>
                  <a:pt x="4006806" y="121948"/>
                </a:cubicBezTo>
                <a:cubicBezTo>
                  <a:pt x="4029285" y="134686"/>
                  <a:pt x="4046612" y="152201"/>
                  <a:pt x="4058788" y="174493"/>
                </a:cubicBezTo>
                <a:cubicBezTo>
                  <a:pt x="4070965" y="196784"/>
                  <a:pt x="4077053" y="221980"/>
                  <a:pt x="4077053" y="250078"/>
                </a:cubicBezTo>
                <a:cubicBezTo>
                  <a:pt x="4077053" y="259819"/>
                  <a:pt x="4076491" y="270122"/>
                  <a:pt x="4075367" y="280987"/>
                </a:cubicBezTo>
                <a:lnTo>
                  <a:pt x="3829221" y="280987"/>
                </a:lnTo>
                <a:cubicBezTo>
                  <a:pt x="3831095" y="311334"/>
                  <a:pt x="3841491" y="335030"/>
                  <a:pt x="3860411" y="352077"/>
                </a:cubicBezTo>
                <a:cubicBezTo>
                  <a:pt x="3879331" y="369123"/>
                  <a:pt x="3902279" y="377647"/>
                  <a:pt x="3929253" y="377647"/>
                </a:cubicBezTo>
                <a:cubicBezTo>
                  <a:pt x="3951358" y="377647"/>
                  <a:pt x="3969809" y="372495"/>
                  <a:pt x="3984608" y="362192"/>
                </a:cubicBezTo>
                <a:cubicBezTo>
                  <a:pt x="3999407" y="351890"/>
                  <a:pt x="4009803" y="338121"/>
                  <a:pt x="4015797" y="320887"/>
                </a:cubicBezTo>
                <a:lnTo>
                  <a:pt x="4070871" y="320887"/>
                </a:lnTo>
                <a:cubicBezTo>
                  <a:pt x="4062629" y="350485"/>
                  <a:pt x="4046144" y="374556"/>
                  <a:pt x="4021417" y="393101"/>
                </a:cubicBezTo>
                <a:cubicBezTo>
                  <a:pt x="3996690" y="411646"/>
                  <a:pt x="3965969" y="420919"/>
                  <a:pt x="3929253" y="420919"/>
                </a:cubicBezTo>
                <a:cubicBezTo>
                  <a:pt x="3900030" y="420919"/>
                  <a:pt x="3873899" y="414362"/>
                  <a:pt x="3850858" y="401250"/>
                </a:cubicBezTo>
                <a:cubicBezTo>
                  <a:pt x="3827817" y="388137"/>
                  <a:pt x="3809740" y="369498"/>
                  <a:pt x="3796627" y="345333"/>
                </a:cubicBezTo>
                <a:cubicBezTo>
                  <a:pt x="3783515" y="321168"/>
                  <a:pt x="3776958" y="293163"/>
                  <a:pt x="3776958" y="261318"/>
                </a:cubicBezTo>
                <a:cubicBezTo>
                  <a:pt x="3776958" y="229473"/>
                  <a:pt x="3783327" y="201561"/>
                  <a:pt x="3796065" y="177584"/>
                </a:cubicBezTo>
                <a:cubicBezTo>
                  <a:pt x="3808803" y="153606"/>
                  <a:pt x="3826693" y="135155"/>
                  <a:pt x="3849734" y="122229"/>
                </a:cubicBezTo>
                <a:cubicBezTo>
                  <a:pt x="3872775" y="109304"/>
                  <a:pt x="3899281" y="102841"/>
                  <a:pt x="3929253" y="102841"/>
                </a:cubicBezTo>
                <a:close/>
                <a:moveTo>
                  <a:pt x="2770547" y="102841"/>
                </a:moveTo>
                <a:cubicBezTo>
                  <a:pt x="2797522" y="102841"/>
                  <a:pt x="2820937" y="108648"/>
                  <a:pt x="2840794" y="120262"/>
                </a:cubicBezTo>
                <a:cubicBezTo>
                  <a:pt x="2860650" y="131876"/>
                  <a:pt x="2875448" y="146488"/>
                  <a:pt x="2885189" y="164096"/>
                </a:cubicBezTo>
                <a:lnTo>
                  <a:pt x="2885189" y="107899"/>
                </a:lnTo>
                <a:lnTo>
                  <a:pt x="2936891" y="107899"/>
                </a:lnTo>
                <a:lnTo>
                  <a:pt x="2936891" y="415861"/>
                </a:lnTo>
                <a:lnTo>
                  <a:pt x="2885189" y="415861"/>
                </a:lnTo>
                <a:lnTo>
                  <a:pt x="2885189" y="358540"/>
                </a:lnTo>
                <a:cubicBezTo>
                  <a:pt x="2875074" y="376523"/>
                  <a:pt x="2859994" y="391415"/>
                  <a:pt x="2839951" y="403217"/>
                </a:cubicBezTo>
                <a:cubicBezTo>
                  <a:pt x="2819907" y="415018"/>
                  <a:pt x="2796585" y="420919"/>
                  <a:pt x="2769985" y="420919"/>
                </a:cubicBezTo>
                <a:cubicBezTo>
                  <a:pt x="2742635" y="420919"/>
                  <a:pt x="2717908" y="414175"/>
                  <a:pt x="2695804" y="400688"/>
                </a:cubicBezTo>
                <a:cubicBezTo>
                  <a:pt x="2673699" y="387200"/>
                  <a:pt x="2656278" y="368280"/>
                  <a:pt x="2643540" y="343928"/>
                </a:cubicBezTo>
                <a:cubicBezTo>
                  <a:pt x="2630802" y="319576"/>
                  <a:pt x="2624433" y="291852"/>
                  <a:pt x="2624433" y="260756"/>
                </a:cubicBezTo>
                <a:cubicBezTo>
                  <a:pt x="2624433" y="229285"/>
                  <a:pt x="2630802" y="201655"/>
                  <a:pt x="2643540" y="177865"/>
                </a:cubicBezTo>
                <a:cubicBezTo>
                  <a:pt x="2656278" y="154074"/>
                  <a:pt x="2673793" y="135623"/>
                  <a:pt x="2696085" y="122510"/>
                </a:cubicBezTo>
                <a:cubicBezTo>
                  <a:pt x="2718377" y="109397"/>
                  <a:pt x="2743197" y="102841"/>
                  <a:pt x="2770547" y="102841"/>
                </a:cubicBezTo>
                <a:close/>
                <a:moveTo>
                  <a:pt x="2428885" y="102841"/>
                </a:moveTo>
                <a:cubicBezTo>
                  <a:pt x="2456234" y="102841"/>
                  <a:pt x="2481055" y="109397"/>
                  <a:pt x="2503346" y="122510"/>
                </a:cubicBezTo>
                <a:cubicBezTo>
                  <a:pt x="2525638" y="135623"/>
                  <a:pt x="2543153" y="154074"/>
                  <a:pt x="2555891" y="177865"/>
                </a:cubicBezTo>
                <a:cubicBezTo>
                  <a:pt x="2568629" y="201655"/>
                  <a:pt x="2574998" y="229285"/>
                  <a:pt x="2574998" y="260756"/>
                </a:cubicBezTo>
                <a:cubicBezTo>
                  <a:pt x="2574998" y="291852"/>
                  <a:pt x="2568629" y="319576"/>
                  <a:pt x="2555891" y="343928"/>
                </a:cubicBezTo>
                <a:cubicBezTo>
                  <a:pt x="2543153" y="368280"/>
                  <a:pt x="2525638" y="387200"/>
                  <a:pt x="2503346" y="400688"/>
                </a:cubicBezTo>
                <a:cubicBezTo>
                  <a:pt x="2481055" y="414175"/>
                  <a:pt x="2456234" y="420919"/>
                  <a:pt x="2428885" y="420919"/>
                </a:cubicBezTo>
                <a:cubicBezTo>
                  <a:pt x="2402659" y="420919"/>
                  <a:pt x="2379524" y="415018"/>
                  <a:pt x="2359481" y="403217"/>
                </a:cubicBezTo>
                <a:cubicBezTo>
                  <a:pt x="2339437" y="391415"/>
                  <a:pt x="2324170" y="376710"/>
                  <a:pt x="2313680" y="359102"/>
                </a:cubicBezTo>
                <a:lnTo>
                  <a:pt x="2313680" y="561975"/>
                </a:lnTo>
                <a:lnTo>
                  <a:pt x="2262540" y="561975"/>
                </a:lnTo>
                <a:lnTo>
                  <a:pt x="2262540" y="107899"/>
                </a:lnTo>
                <a:lnTo>
                  <a:pt x="2313680" y="107899"/>
                </a:lnTo>
                <a:lnTo>
                  <a:pt x="2313680" y="164658"/>
                </a:lnTo>
                <a:cubicBezTo>
                  <a:pt x="2323796" y="147050"/>
                  <a:pt x="2338875" y="132345"/>
                  <a:pt x="2358919" y="120543"/>
                </a:cubicBezTo>
                <a:cubicBezTo>
                  <a:pt x="2378963" y="108742"/>
                  <a:pt x="2402285" y="102841"/>
                  <a:pt x="2428885" y="102841"/>
                </a:cubicBezTo>
                <a:close/>
                <a:moveTo>
                  <a:pt x="1528954" y="102841"/>
                </a:moveTo>
                <a:cubicBezTo>
                  <a:pt x="1558176" y="102841"/>
                  <a:pt x="1584027" y="109210"/>
                  <a:pt x="1606506" y="121948"/>
                </a:cubicBezTo>
                <a:cubicBezTo>
                  <a:pt x="1628985" y="134686"/>
                  <a:pt x="1646313" y="152201"/>
                  <a:pt x="1658489" y="174493"/>
                </a:cubicBezTo>
                <a:cubicBezTo>
                  <a:pt x="1670665" y="196784"/>
                  <a:pt x="1676753" y="221980"/>
                  <a:pt x="1676753" y="250078"/>
                </a:cubicBezTo>
                <a:cubicBezTo>
                  <a:pt x="1676753" y="259819"/>
                  <a:pt x="1676191" y="270122"/>
                  <a:pt x="1675067" y="280987"/>
                </a:cubicBezTo>
                <a:lnTo>
                  <a:pt x="1428922" y="280987"/>
                </a:lnTo>
                <a:cubicBezTo>
                  <a:pt x="1430795" y="311334"/>
                  <a:pt x="1441192" y="335030"/>
                  <a:pt x="1460112" y="352077"/>
                </a:cubicBezTo>
                <a:cubicBezTo>
                  <a:pt x="1479031" y="369123"/>
                  <a:pt x="1501979" y="377647"/>
                  <a:pt x="1528954" y="377647"/>
                </a:cubicBezTo>
                <a:cubicBezTo>
                  <a:pt x="1551058" y="377647"/>
                  <a:pt x="1569509" y="372495"/>
                  <a:pt x="1584308" y="362192"/>
                </a:cubicBezTo>
                <a:cubicBezTo>
                  <a:pt x="1599107" y="351890"/>
                  <a:pt x="1609503" y="338121"/>
                  <a:pt x="1615498" y="320887"/>
                </a:cubicBezTo>
                <a:lnTo>
                  <a:pt x="1670571" y="320887"/>
                </a:lnTo>
                <a:cubicBezTo>
                  <a:pt x="1662329" y="350485"/>
                  <a:pt x="1645844" y="374556"/>
                  <a:pt x="1621117" y="393101"/>
                </a:cubicBezTo>
                <a:cubicBezTo>
                  <a:pt x="1596390" y="411646"/>
                  <a:pt x="1565669" y="420919"/>
                  <a:pt x="1528954" y="420919"/>
                </a:cubicBezTo>
                <a:cubicBezTo>
                  <a:pt x="1499731" y="420919"/>
                  <a:pt x="1473599" y="414362"/>
                  <a:pt x="1450558" y="401250"/>
                </a:cubicBezTo>
                <a:cubicBezTo>
                  <a:pt x="1427517" y="388137"/>
                  <a:pt x="1409440" y="369498"/>
                  <a:pt x="1396327" y="345333"/>
                </a:cubicBezTo>
                <a:cubicBezTo>
                  <a:pt x="1383215" y="321168"/>
                  <a:pt x="1376658" y="293163"/>
                  <a:pt x="1376658" y="261318"/>
                </a:cubicBezTo>
                <a:cubicBezTo>
                  <a:pt x="1376658" y="229473"/>
                  <a:pt x="1383027" y="201561"/>
                  <a:pt x="1395765" y="177584"/>
                </a:cubicBezTo>
                <a:cubicBezTo>
                  <a:pt x="1408503" y="153606"/>
                  <a:pt x="1426393" y="135155"/>
                  <a:pt x="1449434" y="122229"/>
                </a:cubicBezTo>
                <a:cubicBezTo>
                  <a:pt x="1472475" y="109304"/>
                  <a:pt x="1498982" y="102841"/>
                  <a:pt x="1528954" y="102841"/>
                </a:cubicBezTo>
                <a:close/>
                <a:moveTo>
                  <a:pt x="1002745" y="102841"/>
                </a:moveTo>
                <a:cubicBezTo>
                  <a:pt x="1036838" y="102841"/>
                  <a:pt x="1064375" y="111458"/>
                  <a:pt x="1085355" y="128692"/>
                </a:cubicBezTo>
                <a:cubicBezTo>
                  <a:pt x="1106336" y="145926"/>
                  <a:pt x="1117575" y="169529"/>
                  <a:pt x="1119074" y="199501"/>
                </a:cubicBezTo>
                <a:lnTo>
                  <a:pt x="1067934" y="199501"/>
                </a:lnTo>
                <a:cubicBezTo>
                  <a:pt x="1066810" y="183391"/>
                  <a:pt x="1060347" y="170465"/>
                  <a:pt x="1048546" y="160724"/>
                </a:cubicBezTo>
                <a:cubicBezTo>
                  <a:pt x="1036744" y="150983"/>
                  <a:pt x="1020915" y="146113"/>
                  <a:pt x="1001059" y="146113"/>
                </a:cubicBezTo>
                <a:cubicBezTo>
                  <a:pt x="982701" y="146113"/>
                  <a:pt x="968090" y="150047"/>
                  <a:pt x="957225" y="157914"/>
                </a:cubicBezTo>
                <a:cubicBezTo>
                  <a:pt x="946360" y="165782"/>
                  <a:pt x="940928" y="176085"/>
                  <a:pt x="940928" y="188823"/>
                </a:cubicBezTo>
                <a:cubicBezTo>
                  <a:pt x="940928" y="198939"/>
                  <a:pt x="944206" y="207275"/>
                  <a:pt x="950762" y="213831"/>
                </a:cubicBezTo>
                <a:cubicBezTo>
                  <a:pt x="957318" y="220387"/>
                  <a:pt x="965561" y="225632"/>
                  <a:pt x="975489" y="229566"/>
                </a:cubicBezTo>
                <a:cubicBezTo>
                  <a:pt x="985417" y="233500"/>
                  <a:pt x="999186" y="237902"/>
                  <a:pt x="1016794" y="242773"/>
                </a:cubicBezTo>
                <a:cubicBezTo>
                  <a:pt x="1038899" y="248767"/>
                  <a:pt x="1056882" y="254668"/>
                  <a:pt x="1070744" y="260475"/>
                </a:cubicBezTo>
                <a:cubicBezTo>
                  <a:pt x="1084606" y="266282"/>
                  <a:pt x="1096501" y="274993"/>
                  <a:pt x="1106429" y="286607"/>
                </a:cubicBezTo>
                <a:cubicBezTo>
                  <a:pt x="1116357" y="298221"/>
                  <a:pt x="1121509" y="313394"/>
                  <a:pt x="1121883" y="332127"/>
                </a:cubicBezTo>
                <a:cubicBezTo>
                  <a:pt x="1121883" y="348986"/>
                  <a:pt x="1117200" y="364159"/>
                  <a:pt x="1107834" y="377647"/>
                </a:cubicBezTo>
                <a:cubicBezTo>
                  <a:pt x="1098468" y="391134"/>
                  <a:pt x="1085261" y="401718"/>
                  <a:pt x="1068215" y="409398"/>
                </a:cubicBezTo>
                <a:cubicBezTo>
                  <a:pt x="1051168" y="417079"/>
                  <a:pt x="1031593" y="420919"/>
                  <a:pt x="1009488" y="420919"/>
                </a:cubicBezTo>
                <a:cubicBezTo>
                  <a:pt x="985886" y="420919"/>
                  <a:pt x="964718" y="416891"/>
                  <a:pt x="945985" y="408836"/>
                </a:cubicBezTo>
                <a:cubicBezTo>
                  <a:pt x="927253" y="400781"/>
                  <a:pt x="912454" y="389542"/>
                  <a:pt x="901589" y="375118"/>
                </a:cubicBezTo>
                <a:cubicBezTo>
                  <a:pt x="890724" y="360694"/>
                  <a:pt x="884730" y="344116"/>
                  <a:pt x="883606" y="325383"/>
                </a:cubicBezTo>
                <a:lnTo>
                  <a:pt x="936432" y="325383"/>
                </a:lnTo>
                <a:cubicBezTo>
                  <a:pt x="937930" y="340744"/>
                  <a:pt x="945142" y="353295"/>
                  <a:pt x="958068" y="363035"/>
                </a:cubicBezTo>
                <a:cubicBezTo>
                  <a:pt x="970993" y="372776"/>
                  <a:pt x="987946" y="377647"/>
                  <a:pt x="1008926" y="377647"/>
                </a:cubicBezTo>
                <a:cubicBezTo>
                  <a:pt x="1028408" y="377647"/>
                  <a:pt x="1043769" y="373338"/>
                  <a:pt x="1055008" y="364721"/>
                </a:cubicBezTo>
                <a:cubicBezTo>
                  <a:pt x="1066248" y="356104"/>
                  <a:pt x="1071868" y="345240"/>
                  <a:pt x="1071868" y="332127"/>
                </a:cubicBezTo>
                <a:cubicBezTo>
                  <a:pt x="1071868" y="318639"/>
                  <a:pt x="1065873" y="308617"/>
                  <a:pt x="1053885" y="302061"/>
                </a:cubicBezTo>
                <a:cubicBezTo>
                  <a:pt x="1041896" y="295505"/>
                  <a:pt x="1023350" y="289042"/>
                  <a:pt x="998249" y="282673"/>
                </a:cubicBezTo>
                <a:cubicBezTo>
                  <a:pt x="975395" y="276679"/>
                  <a:pt x="956756" y="270591"/>
                  <a:pt x="942332" y="264409"/>
                </a:cubicBezTo>
                <a:cubicBezTo>
                  <a:pt x="927909" y="258227"/>
                  <a:pt x="915545" y="249048"/>
                  <a:pt x="905242" y="236872"/>
                </a:cubicBezTo>
                <a:cubicBezTo>
                  <a:pt x="894939" y="224696"/>
                  <a:pt x="889788" y="208680"/>
                  <a:pt x="889788" y="188823"/>
                </a:cubicBezTo>
                <a:cubicBezTo>
                  <a:pt x="889788" y="173088"/>
                  <a:pt x="894471" y="158664"/>
                  <a:pt x="903837" y="145551"/>
                </a:cubicBezTo>
                <a:cubicBezTo>
                  <a:pt x="913203" y="132438"/>
                  <a:pt x="926504" y="122042"/>
                  <a:pt x="943737" y="114361"/>
                </a:cubicBezTo>
                <a:cubicBezTo>
                  <a:pt x="960971" y="106681"/>
                  <a:pt x="980640" y="102841"/>
                  <a:pt x="1002745" y="102841"/>
                </a:cubicBezTo>
                <a:close/>
                <a:moveTo>
                  <a:pt x="4299099" y="102279"/>
                </a:moveTo>
                <a:lnTo>
                  <a:pt x="4299099" y="155105"/>
                </a:lnTo>
                <a:lnTo>
                  <a:pt x="4285612" y="155105"/>
                </a:lnTo>
                <a:cubicBezTo>
                  <a:pt x="4228291" y="155105"/>
                  <a:pt x="4199629" y="186201"/>
                  <a:pt x="4199629" y="248393"/>
                </a:cubicBezTo>
                <a:lnTo>
                  <a:pt x="4199629" y="415861"/>
                </a:lnTo>
                <a:lnTo>
                  <a:pt x="4148490" y="415861"/>
                </a:lnTo>
                <a:lnTo>
                  <a:pt x="4148490" y="107899"/>
                </a:lnTo>
                <a:lnTo>
                  <a:pt x="4199629" y="107899"/>
                </a:lnTo>
                <a:lnTo>
                  <a:pt x="4199629" y="157914"/>
                </a:lnTo>
                <a:cubicBezTo>
                  <a:pt x="4208621" y="140306"/>
                  <a:pt x="4221453" y="126631"/>
                  <a:pt x="4238125" y="116890"/>
                </a:cubicBezTo>
                <a:cubicBezTo>
                  <a:pt x="4254797" y="107149"/>
                  <a:pt x="4275122" y="102279"/>
                  <a:pt x="4299099" y="102279"/>
                </a:cubicBezTo>
                <a:close/>
                <a:moveTo>
                  <a:pt x="3584162" y="102279"/>
                </a:moveTo>
                <a:cubicBezTo>
                  <a:pt x="3621627" y="102279"/>
                  <a:pt x="3651974" y="113612"/>
                  <a:pt x="3675202" y="136278"/>
                </a:cubicBezTo>
                <a:cubicBezTo>
                  <a:pt x="3698431" y="158945"/>
                  <a:pt x="3710045" y="191633"/>
                  <a:pt x="3710045" y="234343"/>
                </a:cubicBezTo>
                <a:lnTo>
                  <a:pt x="3710045" y="415861"/>
                </a:lnTo>
                <a:lnTo>
                  <a:pt x="3659467" y="415861"/>
                </a:lnTo>
                <a:lnTo>
                  <a:pt x="3659467" y="241649"/>
                </a:lnTo>
                <a:cubicBezTo>
                  <a:pt x="3659467" y="210928"/>
                  <a:pt x="3651787" y="187418"/>
                  <a:pt x="3636426" y="171121"/>
                </a:cubicBezTo>
                <a:cubicBezTo>
                  <a:pt x="3621066" y="154824"/>
                  <a:pt x="3600085" y="146675"/>
                  <a:pt x="3573485" y="146675"/>
                </a:cubicBezTo>
                <a:cubicBezTo>
                  <a:pt x="3546510" y="146675"/>
                  <a:pt x="3525061" y="155105"/>
                  <a:pt x="3509139" y="171964"/>
                </a:cubicBezTo>
                <a:cubicBezTo>
                  <a:pt x="3493216" y="188823"/>
                  <a:pt x="3485255" y="213363"/>
                  <a:pt x="3485255" y="245583"/>
                </a:cubicBezTo>
                <a:lnTo>
                  <a:pt x="3485255" y="415861"/>
                </a:lnTo>
                <a:lnTo>
                  <a:pt x="3434115" y="415861"/>
                </a:lnTo>
                <a:lnTo>
                  <a:pt x="3434115" y="107899"/>
                </a:lnTo>
                <a:lnTo>
                  <a:pt x="3485255" y="107899"/>
                </a:lnTo>
                <a:lnTo>
                  <a:pt x="3485255" y="151733"/>
                </a:lnTo>
                <a:cubicBezTo>
                  <a:pt x="3495371" y="135997"/>
                  <a:pt x="3509139" y="123821"/>
                  <a:pt x="3526560" y="115204"/>
                </a:cubicBezTo>
                <a:cubicBezTo>
                  <a:pt x="3543981" y="106587"/>
                  <a:pt x="3563182" y="102279"/>
                  <a:pt x="3584162" y="102279"/>
                </a:cubicBezTo>
                <a:close/>
                <a:moveTo>
                  <a:pt x="3175149" y="102279"/>
                </a:moveTo>
                <a:lnTo>
                  <a:pt x="3175149" y="155105"/>
                </a:lnTo>
                <a:lnTo>
                  <a:pt x="3161662" y="155105"/>
                </a:lnTo>
                <a:cubicBezTo>
                  <a:pt x="3104341" y="155105"/>
                  <a:pt x="3075680" y="186201"/>
                  <a:pt x="3075680" y="248393"/>
                </a:cubicBezTo>
                <a:lnTo>
                  <a:pt x="3075680" y="415861"/>
                </a:lnTo>
                <a:lnTo>
                  <a:pt x="3024540" y="415861"/>
                </a:lnTo>
                <a:lnTo>
                  <a:pt x="3024540" y="107899"/>
                </a:lnTo>
                <a:lnTo>
                  <a:pt x="3075680" y="107899"/>
                </a:lnTo>
                <a:lnTo>
                  <a:pt x="3075680" y="157914"/>
                </a:lnTo>
                <a:cubicBezTo>
                  <a:pt x="3084671" y="140306"/>
                  <a:pt x="3097503" y="126631"/>
                  <a:pt x="3114175" y="116890"/>
                </a:cubicBezTo>
                <a:cubicBezTo>
                  <a:pt x="3130847" y="107149"/>
                  <a:pt x="3151172" y="102279"/>
                  <a:pt x="3175149" y="102279"/>
                </a:cubicBezTo>
                <a:close/>
                <a:moveTo>
                  <a:pt x="479575" y="102279"/>
                </a:moveTo>
                <a:lnTo>
                  <a:pt x="479575" y="155105"/>
                </a:lnTo>
                <a:lnTo>
                  <a:pt x="466087" y="155105"/>
                </a:lnTo>
                <a:cubicBezTo>
                  <a:pt x="408766" y="155105"/>
                  <a:pt x="380105" y="186201"/>
                  <a:pt x="380105" y="248393"/>
                </a:cubicBezTo>
                <a:lnTo>
                  <a:pt x="380105" y="415861"/>
                </a:lnTo>
                <a:lnTo>
                  <a:pt x="328965" y="415861"/>
                </a:lnTo>
                <a:lnTo>
                  <a:pt x="328965" y="107899"/>
                </a:lnTo>
                <a:lnTo>
                  <a:pt x="380105" y="107899"/>
                </a:lnTo>
                <a:lnTo>
                  <a:pt x="380105" y="157914"/>
                </a:lnTo>
                <a:cubicBezTo>
                  <a:pt x="389097" y="140306"/>
                  <a:pt x="401928" y="126631"/>
                  <a:pt x="418600" y="116890"/>
                </a:cubicBezTo>
                <a:cubicBezTo>
                  <a:pt x="435272" y="107149"/>
                  <a:pt x="455597" y="102279"/>
                  <a:pt x="479575" y="102279"/>
                </a:cubicBezTo>
                <a:close/>
                <a:moveTo>
                  <a:pt x="3245330" y="30346"/>
                </a:moveTo>
                <a:lnTo>
                  <a:pt x="3296469" y="30346"/>
                </a:lnTo>
                <a:lnTo>
                  <a:pt x="3296469" y="107899"/>
                </a:lnTo>
                <a:lnTo>
                  <a:pt x="3376832" y="107899"/>
                </a:lnTo>
                <a:lnTo>
                  <a:pt x="3376832" y="150047"/>
                </a:lnTo>
                <a:lnTo>
                  <a:pt x="3296469" y="150047"/>
                </a:lnTo>
                <a:lnTo>
                  <a:pt x="3296469" y="331565"/>
                </a:lnTo>
                <a:cubicBezTo>
                  <a:pt x="3296469" y="346551"/>
                  <a:pt x="3299654" y="357135"/>
                  <a:pt x="3306023" y="363316"/>
                </a:cubicBezTo>
                <a:cubicBezTo>
                  <a:pt x="3312392" y="369498"/>
                  <a:pt x="3323444" y="372589"/>
                  <a:pt x="3339179" y="372589"/>
                </a:cubicBezTo>
                <a:lnTo>
                  <a:pt x="3376832" y="372589"/>
                </a:lnTo>
                <a:lnTo>
                  <a:pt x="3376832" y="415861"/>
                </a:lnTo>
                <a:lnTo>
                  <a:pt x="3330750" y="415861"/>
                </a:lnTo>
                <a:cubicBezTo>
                  <a:pt x="3302276" y="415861"/>
                  <a:pt x="3280921" y="409305"/>
                  <a:pt x="3266685" y="396192"/>
                </a:cubicBezTo>
                <a:cubicBezTo>
                  <a:pt x="3252448" y="383079"/>
                  <a:pt x="3245330" y="361537"/>
                  <a:pt x="3245330" y="331565"/>
                </a:cubicBezTo>
                <a:lnTo>
                  <a:pt x="3245330" y="150047"/>
                </a:lnTo>
                <a:lnTo>
                  <a:pt x="3205430" y="150047"/>
                </a:lnTo>
                <a:lnTo>
                  <a:pt x="3205430" y="107899"/>
                </a:lnTo>
                <a:lnTo>
                  <a:pt x="3245330" y="107899"/>
                </a:lnTo>
                <a:close/>
                <a:moveTo>
                  <a:pt x="1206980" y="30346"/>
                </a:moveTo>
                <a:lnTo>
                  <a:pt x="1258120" y="30346"/>
                </a:lnTo>
                <a:lnTo>
                  <a:pt x="1258120" y="107899"/>
                </a:lnTo>
                <a:lnTo>
                  <a:pt x="1338482" y="107899"/>
                </a:lnTo>
                <a:lnTo>
                  <a:pt x="1338482" y="150047"/>
                </a:lnTo>
                <a:lnTo>
                  <a:pt x="1258120" y="150047"/>
                </a:lnTo>
                <a:lnTo>
                  <a:pt x="1258120" y="331565"/>
                </a:lnTo>
                <a:cubicBezTo>
                  <a:pt x="1258120" y="346551"/>
                  <a:pt x="1261304" y="357135"/>
                  <a:pt x="1267673" y="363316"/>
                </a:cubicBezTo>
                <a:cubicBezTo>
                  <a:pt x="1274042" y="369498"/>
                  <a:pt x="1285095" y="372589"/>
                  <a:pt x="1300830" y="372589"/>
                </a:cubicBezTo>
                <a:lnTo>
                  <a:pt x="1338482" y="372589"/>
                </a:lnTo>
                <a:lnTo>
                  <a:pt x="1338482" y="415861"/>
                </a:lnTo>
                <a:lnTo>
                  <a:pt x="1292400" y="415861"/>
                </a:lnTo>
                <a:cubicBezTo>
                  <a:pt x="1263927" y="415861"/>
                  <a:pt x="1242572" y="409305"/>
                  <a:pt x="1228335" y="396192"/>
                </a:cubicBezTo>
                <a:cubicBezTo>
                  <a:pt x="1214098" y="383079"/>
                  <a:pt x="1206980" y="361537"/>
                  <a:pt x="1206980" y="331565"/>
                </a:cubicBezTo>
                <a:lnTo>
                  <a:pt x="1206980" y="150047"/>
                </a:lnTo>
                <a:lnTo>
                  <a:pt x="1167080" y="150047"/>
                </a:lnTo>
                <a:lnTo>
                  <a:pt x="1167080" y="107899"/>
                </a:lnTo>
                <a:lnTo>
                  <a:pt x="1206980" y="107899"/>
                </a:lnTo>
                <a:close/>
                <a:moveTo>
                  <a:pt x="0" y="24164"/>
                </a:moveTo>
                <a:lnTo>
                  <a:pt x="265253" y="24164"/>
                </a:lnTo>
                <a:lnTo>
                  <a:pt x="265253" y="65751"/>
                </a:lnTo>
                <a:lnTo>
                  <a:pt x="158477" y="65751"/>
                </a:lnTo>
                <a:lnTo>
                  <a:pt x="158477" y="415861"/>
                </a:lnTo>
                <a:lnTo>
                  <a:pt x="107338" y="415861"/>
                </a:lnTo>
                <a:lnTo>
                  <a:pt x="107338" y="65751"/>
                </a:lnTo>
                <a:lnTo>
                  <a:pt x="0" y="65751"/>
                </a:lnTo>
                <a:close/>
                <a:moveTo>
                  <a:pt x="1989839" y="0"/>
                </a:moveTo>
                <a:lnTo>
                  <a:pt x="2041541" y="0"/>
                </a:lnTo>
                <a:lnTo>
                  <a:pt x="2041541" y="415861"/>
                </a:lnTo>
                <a:lnTo>
                  <a:pt x="1989839" y="415861"/>
                </a:lnTo>
                <a:lnTo>
                  <a:pt x="1989839" y="357978"/>
                </a:lnTo>
                <a:cubicBezTo>
                  <a:pt x="1979724" y="376335"/>
                  <a:pt x="1964738" y="391415"/>
                  <a:pt x="1944882" y="403217"/>
                </a:cubicBezTo>
                <a:cubicBezTo>
                  <a:pt x="1925025" y="415018"/>
                  <a:pt x="1901797" y="420919"/>
                  <a:pt x="1875197" y="420919"/>
                </a:cubicBezTo>
                <a:cubicBezTo>
                  <a:pt x="1847847" y="420919"/>
                  <a:pt x="1823027" y="414175"/>
                  <a:pt x="1800735" y="400688"/>
                </a:cubicBezTo>
                <a:cubicBezTo>
                  <a:pt x="1778443" y="387200"/>
                  <a:pt x="1760928" y="368280"/>
                  <a:pt x="1748190" y="343928"/>
                </a:cubicBezTo>
                <a:cubicBezTo>
                  <a:pt x="1735452" y="319576"/>
                  <a:pt x="1729083" y="291852"/>
                  <a:pt x="1729083" y="260756"/>
                </a:cubicBezTo>
                <a:cubicBezTo>
                  <a:pt x="1729083" y="229285"/>
                  <a:pt x="1735452" y="201655"/>
                  <a:pt x="1748190" y="177865"/>
                </a:cubicBezTo>
                <a:cubicBezTo>
                  <a:pt x="1760928" y="154074"/>
                  <a:pt x="1778443" y="135623"/>
                  <a:pt x="1800735" y="122510"/>
                </a:cubicBezTo>
                <a:cubicBezTo>
                  <a:pt x="1823027" y="109397"/>
                  <a:pt x="1848035" y="102841"/>
                  <a:pt x="1875759" y="102841"/>
                </a:cubicBezTo>
                <a:cubicBezTo>
                  <a:pt x="1899736" y="102841"/>
                  <a:pt x="1922028" y="108367"/>
                  <a:pt x="1942634" y="119419"/>
                </a:cubicBezTo>
                <a:cubicBezTo>
                  <a:pt x="1963240" y="130471"/>
                  <a:pt x="1978975" y="144989"/>
                  <a:pt x="1989839" y="162972"/>
                </a:cubicBezTo>
                <a:close/>
              </a:path>
            </a:pathLst>
          </a:custGeom>
          <a:solidFill>
            <a:srgbClr val="D10000"/>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2O] TextBox 12" descr="Proven results.">
            <a:extLst>
              <a:ext uri="{FF2B5EF4-FFF2-40B4-BE49-F238E27FC236}">
                <a16:creationId xmlns:a16="http://schemas.microsoft.com/office/drawing/2014/main" id="{5806A3CA-BE31-972C-C053-C1FBB3B48CAC}"/>
              </a:ext>
            </a:extLst>
          </p:cNvPr>
          <p:cNvSpPr/>
          <p:nvPr/>
        </p:nvSpPr>
        <p:spPr>
          <a:xfrm>
            <a:off x="6443150" y="3102993"/>
            <a:ext cx="3964791" cy="420919"/>
          </a:xfrm>
          <a:custGeom>
            <a:avLst/>
            <a:gdLst/>
            <a:ahLst/>
            <a:cxnLst/>
            <a:rect l="l" t="t" r="r" b="b"/>
            <a:pathLst>
              <a:path w="3964791" h="420919">
                <a:moveTo>
                  <a:pt x="3931072" y="349548"/>
                </a:moveTo>
                <a:cubicBezTo>
                  <a:pt x="3940439" y="349548"/>
                  <a:pt x="3948400" y="352920"/>
                  <a:pt x="3954956" y="359664"/>
                </a:cubicBezTo>
                <a:cubicBezTo>
                  <a:pt x="3961513" y="366407"/>
                  <a:pt x="3964791" y="374650"/>
                  <a:pt x="3964791" y="384390"/>
                </a:cubicBezTo>
                <a:cubicBezTo>
                  <a:pt x="3964791" y="394131"/>
                  <a:pt x="3961513" y="402374"/>
                  <a:pt x="3954956" y="409117"/>
                </a:cubicBezTo>
                <a:cubicBezTo>
                  <a:pt x="3948400" y="415861"/>
                  <a:pt x="3940439" y="419233"/>
                  <a:pt x="3931072" y="419233"/>
                </a:cubicBezTo>
                <a:cubicBezTo>
                  <a:pt x="3921332" y="419233"/>
                  <a:pt x="3913089" y="415861"/>
                  <a:pt x="3906346" y="409117"/>
                </a:cubicBezTo>
                <a:cubicBezTo>
                  <a:pt x="3899602" y="402374"/>
                  <a:pt x="3896230" y="394131"/>
                  <a:pt x="3896230" y="384390"/>
                </a:cubicBezTo>
                <a:cubicBezTo>
                  <a:pt x="3896230" y="374650"/>
                  <a:pt x="3899602" y="366407"/>
                  <a:pt x="3906346" y="359664"/>
                </a:cubicBezTo>
                <a:cubicBezTo>
                  <a:pt x="3913089" y="352920"/>
                  <a:pt x="3921332" y="349548"/>
                  <a:pt x="3931072" y="349548"/>
                </a:cubicBezTo>
                <a:close/>
                <a:moveTo>
                  <a:pt x="669398" y="147237"/>
                </a:moveTo>
                <a:cubicBezTo>
                  <a:pt x="650666" y="147237"/>
                  <a:pt x="633526" y="151452"/>
                  <a:pt x="617978" y="159881"/>
                </a:cubicBezTo>
                <a:cubicBezTo>
                  <a:pt x="602430" y="168311"/>
                  <a:pt x="589972" y="181143"/>
                  <a:pt x="580606" y="198377"/>
                </a:cubicBezTo>
                <a:cubicBezTo>
                  <a:pt x="571240" y="215611"/>
                  <a:pt x="566557" y="236591"/>
                  <a:pt x="566557" y="261318"/>
                </a:cubicBezTo>
                <a:cubicBezTo>
                  <a:pt x="566557" y="286420"/>
                  <a:pt x="571146" y="307587"/>
                  <a:pt x="580325" y="324821"/>
                </a:cubicBezTo>
                <a:cubicBezTo>
                  <a:pt x="589504" y="342055"/>
                  <a:pt x="601774" y="354887"/>
                  <a:pt x="617135" y="363316"/>
                </a:cubicBezTo>
                <a:cubicBezTo>
                  <a:pt x="632495" y="371746"/>
                  <a:pt x="649355" y="375961"/>
                  <a:pt x="667712" y="375961"/>
                </a:cubicBezTo>
                <a:cubicBezTo>
                  <a:pt x="686070" y="375961"/>
                  <a:pt x="703304" y="371652"/>
                  <a:pt x="719414" y="363035"/>
                </a:cubicBezTo>
                <a:cubicBezTo>
                  <a:pt x="735524" y="354418"/>
                  <a:pt x="748543" y="341493"/>
                  <a:pt x="758471" y="324259"/>
                </a:cubicBezTo>
                <a:cubicBezTo>
                  <a:pt x="768400" y="307025"/>
                  <a:pt x="773364" y="286045"/>
                  <a:pt x="773364" y="261318"/>
                </a:cubicBezTo>
                <a:cubicBezTo>
                  <a:pt x="773364" y="236591"/>
                  <a:pt x="768493" y="215611"/>
                  <a:pt x="758752" y="198377"/>
                </a:cubicBezTo>
                <a:cubicBezTo>
                  <a:pt x="749011" y="181143"/>
                  <a:pt x="736273" y="168311"/>
                  <a:pt x="720538" y="159881"/>
                </a:cubicBezTo>
                <a:cubicBezTo>
                  <a:pt x="704803" y="151452"/>
                  <a:pt x="687756" y="147237"/>
                  <a:pt x="669398" y="147237"/>
                </a:cubicBezTo>
                <a:close/>
                <a:moveTo>
                  <a:pt x="2397891" y="146113"/>
                </a:moveTo>
                <a:cubicBezTo>
                  <a:pt x="2372039" y="146113"/>
                  <a:pt x="2350029" y="154355"/>
                  <a:pt x="2331858" y="170840"/>
                </a:cubicBezTo>
                <a:cubicBezTo>
                  <a:pt x="2313688" y="187325"/>
                  <a:pt x="2303291" y="210178"/>
                  <a:pt x="2300669" y="239401"/>
                </a:cubicBezTo>
                <a:lnTo>
                  <a:pt x="2495112" y="239401"/>
                </a:lnTo>
                <a:cubicBezTo>
                  <a:pt x="2495112" y="219919"/>
                  <a:pt x="2490803" y="203154"/>
                  <a:pt x="2482187" y="189104"/>
                </a:cubicBezTo>
                <a:cubicBezTo>
                  <a:pt x="2473570" y="175055"/>
                  <a:pt x="2461862" y="164377"/>
                  <a:pt x="2447063" y="157072"/>
                </a:cubicBezTo>
                <a:cubicBezTo>
                  <a:pt x="2432265" y="149766"/>
                  <a:pt x="2415874" y="146113"/>
                  <a:pt x="2397891" y="146113"/>
                </a:cubicBezTo>
                <a:close/>
                <a:moveTo>
                  <a:pt x="1340616" y="146113"/>
                </a:moveTo>
                <a:cubicBezTo>
                  <a:pt x="1314765" y="146113"/>
                  <a:pt x="1292754" y="154355"/>
                  <a:pt x="1274584" y="170840"/>
                </a:cubicBezTo>
                <a:cubicBezTo>
                  <a:pt x="1256413" y="187325"/>
                  <a:pt x="1246016" y="210178"/>
                  <a:pt x="1243394" y="239401"/>
                </a:cubicBezTo>
                <a:lnTo>
                  <a:pt x="1437837" y="239401"/>
                </a:lnTo>
                <a:cubicBezTo>
                  <a:pt x="1437837" y="219919"/>
                  <a:pt x="1433529" y="203154"/>
                  <a:pt x="1424912" y="189104"/>
                </a:cubicBezTo>
                <a:cubicBezTo>
                  <a:pt x="1416295" y="175055"/>
                  <a:pt x="1404587" y="164377"/>
                  <a:pt x="1389788" y="157072"/>
                </a:cubicBezTo>
                <a:cubicBezTo>
                  <a:pt x="1374990" y="149766"/>
                  <a:pt x="1358599" y="146113"/>
                  <a:pt x="1340616" y="146113"/>
                </a:cubicBezTo>
                <a:close/>
                <a:moveTo>
                  <a:pt x="2911841" y="107899"/>
                </a:moveTo>
                <a:lnTo>
                  <a:pt x="2962418" y="107899"/>
                </a:lnTo>
                <a:lnTo>
                  <a:pt x="2962418" y="281549"/>
                </a:lnTo>
                <a:cubicBezTo>
                  <a:pt x="2962418" y="311896"/>
                  <a:pt x="2970099" y="335218"/>
                  <a:pt x="2985459" y="351515"/>
                </a:cubicBezTo>
                <a:cubicBezTo>
                  <a:pt x="3000820" y="367812"/>
                  <a:pt x="3021800" y="375961"/>
                  <a:pt x="3048401" y="375961"/>
                </a:cubicBezTo>
                <a:cubicBezTo>
                  <a:pt x="3075750" y="375961"/>
                  <a:pt x="3097292" y="367531"/>
                  <a:pt x="3113028" y="350672"/>
                </a:cubicBezTo>
                <a:cubicBezTo>
                  <a:pt x="3128763" y="333813"/>
                  <a:pt x="3136631" y="309273"/>
                  <a:pt x="3136631" y="277053"/>
                </a:cubicBezTo>
                <a:lnTo>
                  <a:pt x="3136631" y="107899"/>
                </a:lnTo>
                <a:lnTo>
                  <a:pt x="3187770" y="107899"/>
                </a:lnTo>
                <a:lnTo>
                  <a:pt x="3187770" y="415861"/>
                </a:lnTo>
                <a:lnTo>
                  <a:pt x="3136631" y="415861"/>
                </a:lnTo>
                <a:lnTo>
                  <a:pt x="3136631" y="370341"/>
                </a:lnTo>
                <a:cubicBezTo>
                  <a:pt x="3126890" y="386076"/>
                  <a:pt x="3113308" y="398346"/>
                  <a:pt x="3095887" y="407150"/>
                </a:cubicBezTo>
                <a:cubicBezTo>
                  <a:pt x="3078466" y="415955"/>
                  <a:pt x="3059265" y="420357"/>
                  <a:pt x="3038285" y="420357"/>
                </a:cubicBezTo>
                <a:cubicBezTo>
                  <a:pt x="3014307" y="420357"/>
                  <a:pt x="2992765" y="415393"/>
                  <a:pt x="2973658" y="405465"/>
                </a:cubicBezTo>
                <a:cubicBezTo>
                  <a:pt x="2954551" y="395536"/>
                  <a:pt x="2939471" y="380644"/>
                  <a:pt x="2928419" y="360788"/>
                </a:cubicBezTo>
                <a:cubicBezTo>
                  <a:pt x="2917366" y="340931"/>
                  <a:pt x="2911841" y="316766"/>
                  <a:pt x="2911841" y="288293"/>
                </a:cubicBezTo>
                <a:close/>
                <a:moveTo>
                  <a:pt x="858822" y="107899"/>
                </a:moveTo>
                <a:lnTo>
                  <a:pt x="913895" y="107899"/>
                </a:lnTo>
                <a:lnTo>
                  <a:pt x="1009993" y="368655"/>
                </a:lnTo>
                <a:lnTo>
                  <a:pt x="1105529" y="107899"/>
                </a:lnTo>
                <a:lnTo>
                  <a:pt x="1160041" y="107899"/>
                </a:lnTo>
                <a:lnTo>
                  <a:pt x="1039216" y="415861"/>
                </a:lnTo>
                <a:lnTo>
                  <a:pt x="979647" y="415861"/>
                </a:lnTo>
                <a:close/>
                <a:moveTo>
                  <a:pt x="3721779" y="102841"/>
                </a:moveTo>
                <a:cubicBezTo>
                  <a:pt x="3755873" y="102841"/>
                  <a:pt x="3783410" y="111458"/>
                  <a:pt x="3804390" y="128692"/>
                </a:cubicBezTo>
                <a:cubicBezTo>
                  <a:pt x="3825370" y="145926"/>
                  <a:pt x="3836610" y="169529"/>
                  <a:pt x="3838108" y="199501"/>
                </a:cubicBezTo>
                <a:lnTo>
                  <a:pt x="3786969" y="199501"/>
                </a:lnTo>
                <a:cubicBezTo>
                  <a:pt x="3785844" y="183391"/>
                  <a:pt x="3779382" y="170465"/>
                  <a:pt x="3767580" y="160724"/>
                </a:cubicBezTo>
                <a:cubicBezTo>
                  <a:pt x="3755779" y="150984"/>
                  <a:pt x="3739950" y="146113"/>
                  <a:pt x="3720094" y="146113"/>
                </a:cubicBezTo>
                <a:cubicBezTo>
                  <a:pt x="3701736" y="146113"/>
                  <a:pt x="3687124" y="150047"/>
                  <a:pt x="3676260" y="157915"/>
                </a:cubicBezTo>
                <a:cubicBezTo>
                  <a:pt x="3665395" y="165782"/>
                  <a:pt x="3659962" y="176085"/>
                  <a:pt x="3659962" y="188823"/>
                </a:cubicBezTo>
                <a:cubicBezTo>
                  <a:pt x="3659962" y="198939"/>
                  <a:pt x="3663240" y="207275"/>
                  <a:pt x="3669797" y="213831"/>
                </a:cubicBezTo>
                <a:cubicBezTo>
                  <a:pt x="3676353" y="220387"/>
                  <a:pt x="3684596" y="225633"/>
                  <a:pt x="3694524" y="229566"/>
                </a:cubicBezTo>
                <a:cubicBezTo>
                  <a:pt x="3704452" y="233500"/>
                  <a:pt x="3718220" y="237902"/>
                  <a:pt x="3735829" y="242773"/>
                </a:cubicBezTo>
                <a:cubicBezTo>
                  <a:pt x="3757933" y="248767"/>
                  <a:pt x="3775916" y="254668"/>
                  <a:pt x="3789778" y="260475"/>
                </a:cubicBezTo>
                <a:cubicBezTo>
                  <a:pt x="3803641" y="266282"/>
                  <a:pt x="3815536" y="274993"/>
                  <a:pt x="3825464" y="286607"/>
                </a:cubicBezTo>
                <a:cubicBezTo>
                  <a:pt x="3835392" y="298221"/>
                  <a:pt x="3840544" y="313394"/>
                  <a:pt x="3840918" y="332127"/>
                </a:cubicBezTo>
                <a:cubicBezTo>
                  <a:pt x="3840918" y="348986"/>
                  <a:pt x="3836235" y="364159"/>
                  <a:pt x="3826869" y="377647"/>
                </a:cubicBezTo>
                <a:cubicBezTo>
                  <a:pt x="3817502" y="391134"/>
                  <a:pt x="3804296" y="401718"/>
                  <a:pt x="3787250" y="409398"/>
                </a:cubicBezTo>
                <a:cubicBezTo>
                  <a:pt x="3770203" y="417079"/>
                  <a:pt x="3750628" y="420919"/>
                  <a:pt x="3728523" y="420919"/>
                </a:cubicBezTo>
                <a:cubicBezTo>
                  <a:pt x="3704920" y="420919"/>
                  <a:pt x="3683752" y="416891"/>
                  <a:pt x="3665020" y="408836"/>
                </a:cubicBezTo>
                <a:cubicBezTo>
                  <a:pt x="3646288" y="400781"/>
                  <a:pt x="3631489" y="389542"/>
                  <a:pt x="3620624" y="375118"/>
                </a:cubicBezTo>
                <a:cubicBezTo>
                  <a:pt x="3609759" y="360694"/>
                  <a:pt x="3603765" y="344116"/>
                  <a:pt x="3602641" y="325383"/>
                </a:cubicBezTo>
                <a:lnTo>
                  <a:pt x="3655466" y="325383"/>
                </a:lnTo>
                <a:cubicBezTo>
                  <a:pt x="3656965" y="340744"/>
                  <a:pt x="3664177" y="353295"/>
                  <a:pt x="3677102" y="363035"/>
                </a:cubicBezTo>
                <a:cubicBezTo>
                  <a:pt x="3690028" y="372776"/>
                  <a:pt x="3706981" y="377647"/>
                  <a:pt x="3727961" y="377647"/>
                </a:cubicBezTo>
                <a:cubicBezTo>
                  <a:pt x="3747443" y="377647"/>
                  <a:pt x="3762804" y="373338"/>
                  <a:pt x="3774043" y="364721"/>
                </a:cubicBezTo>
                <a:cubicBezTo>
                  <a:pt x="3785283" y="356104"/>
                  <a:pt x="3790902" y="345240"/>
                  <a:pt x="3790902" y="332127"/>
                </a:cubicBezTo>
                <a:cubicBezTo>
                  <a:pt x="3790902" y="318639"/>
                  <a:pt x="3784908" y="308618"/>
                  <a:pt x="3772919" y="302061"/>
                </a:cubicBezTo>
                <a:cubicBezTo>
                  <a:pt x="3760930" y="295505"/>
                  <a:pt x="3742385" y="289042"/>
                  <a:pt x="3717284" y="282673"/>
                </a:cubicBezTo>
                <a:cubicBezTo>
                  <a:pt x="3694430" y="276679"/>
                  <a:pt x="3675792" y="270591"/>
                  <a:pt x="3661367" y="264409"/>
                </a:cubicBezTo>
                <a:cubicBezTo>
                  <a:pt x="3646943" y="258227"/>
                  <a:pt x="3634580" y="249048"/>
                  <a:pt x="3624277" y="236872"/>
                </a:cubicBezTo>
                <a:cubicBezTo>
                  <a:pt x="3613974" y="224696"/>
                  <a:pt x="3608822" y="208680"/>
                  <a:pt x="3608822" y="188823"/>
                </a:cubicBezTo>
                <a:cubicBezTo>
                  <a:pt x="3608822" y="173088"/>
                  <a:pt x="3613506" y="158664"/>
                  <a:pt x="3622872" y="145551"/>
                </a:cubicBezTo>
                <a:cubicBezTo>
                  <a:pt x="3632238" y="132438"/>
                  <a:pt x="3645538" y="122042"/>
                  <a:pt x="3662772" y="114361"/>
                </a:cubicBezTo>
                <a:cubicBezTo>
                  <a:pt x="3680006" y="106681"/>
                  <a:pt x="3699675" y="102841"/>
                  <a:pt x="3721779" y="102841"/>
                </a:cubicBezTo>
                <a:close/>
                <a:moveTo>
                  <a:pt x="2721655" y="102841"/>
                </a:moveTo>
                <a:cubicBezTo>
                  <a:pt x="2755748" y="102841"/>
                  <a:pt x="2783285" y="111458"/>
                  <a:pt x="2804265" y="128692"/>
                </a:cubicBezTo>
                <a:cubicBezTo>
                  <a:pt x="2825245" y="145926"/>
                  <a:pt x="2836485" y="169529"/>
                  <a:pt x="2837984" y="199501"/>
                </a:cubicBezTo>
                <a:lnTo>
                  <a:pt x="2786844" y="199501"/>
                </a:lnTo>
                <a:cubicBezTo>
                  <a:pt x="2785720" y="183391"/>
                  <a:pt x="2779257" y="170465"/>
                  <a:pt x="2767456" y="160724"/>
                </a:cubicBezTo>
                <a:cubicBezTo>
                  <a:pt x="2755654" y="150984"/>
                  <a:pt x="2739825" y="146113"/>
                  <a:pt x="2719969" y="146113"/>
                </a:cubicBezTo>
                <a:cubicBezTo>
                  <a:pt x="2701611" y="146113"/>
                  <a:pt x="2687000" y="150047"/>
                  <a:pt x="2676135" y="157915"/>
                </a:cubicBezTo>
                <a:cubicBezTo>
                  <a:pt x="2665270" y="165782"/>
                  <a:pt x="2659838" y="176085"/>
                  <a:pt x="2659838" y="188823"/>
                </a:cubicBezTo>
                <a:cubicBezTo>
                  <a:pt x="2659838" y="198939"/>
                  <a:pt x="2663116" y="207275"/>
                  <a:pt x="2669672" y="213831"/>
                </a:cubicBezTo>
                <a:cubicBezTo>
                  <a:pt x="2676228" y="220387"/>
                  <a:pt x="2684471" y="225633"/>
                  <a:pt x="2694399" y="229566"/>
                </a:cubicBezTo>
                <a:cubicBezTo>
                  <a:pt x="2704327" y="233500"/>
                  <a:pt x="2718095" y="237902"/>
                  <a:pt x="2735704" y="242773"/>
                </a:cubicBezTo>
                <a:cubicBezTo>
                  <a:pt x="2757808" y="248767"/>
                  <a:pt x="2775792" y="254668"/>
                  <a:pt x="2789654" y="260475"/>
                </a:cubicBezTo>
                <a:cubicBezTo>
                  <a:pt x="2803516" y="266282"/>
                  <a:pt x="2815411" y="274993"/>
                  <a:pt x="2825339" y="286607"/>
                </a:cubicBezTo>
                <a:cubicBezTo>
                  <a:pt x="2835267" y="298221"/>
                  <a:pt x="2840419" y="313394"/>
                  <a:pt x="2840793" y="332127"/>
                </a:cubicBezTo>
                <a:cubicBezTo>
                  <a:pt x="2840793" y="348986"/>
                  <a:pt x="2836110" y="364159"/>
                  <a:pt x="2826744" y="377647"/>
                </a:cubicBezTo>
                <a:cubicBezTo>
                  <a:pt x="2817378" y="391134"/>
                  <a:pt x="2804171" y="401718"/>
                  <a:pt x="2787125" y="409398"/>
                </a:cubicBezTo>
                <a:cubicBezTo>
                  <a:pt x="2770078" y="417079"/>
                  <a:pt x="2750503" y="420919"/>
                  <a:pt x="2728399" y="420919"/>
                </a:cubicBezTo>
                <a:cubicBezTo>
                  <a:pt x="2704796" y="420919"/>
                  <a:pt x="2683628" y="416891"/>
                  <a:pt x="2664895" y="408836"/>
                </a:cubicBezTo>
                <a:cubicBezTo>
                  <a:pt x="2646163" y="400781"/>
                  <a:pt x="2631364" y="389542"/>
                  <a:pt x="2620499" y="375118"/>
                </a:cubicBezTo>
                <a:cubicBezTo>
                  <a:pt x="2609634" y="360694"/>
                  <a:pt x="2603640" y="344116"/>
                  <a:pt x="2602516" y="325383"/>
                </a:cubicBezTo>
                <a:lnTo>
                  <a:pt x="2655342" y="325383"/>
                </a:lnTo>
                <a:cubicBezTo>
                  <a:pt x="2656840" y="340744"/>
                  <a:pt x="2664052" y="353295"/>
                  <a:pt x="2676978" y="363035"/>
                </a:cubicBezTo>
                <a:cubicBezTo>
                  <a:pt x="2689903" y="372776"/>
                  <a:pt x="2706856" y="377647"/>
                  <a:pt x="2727837" y="377647"/>
                </a:cubicBezTo>
                <a:cubicBezTo>
                  <a:pt x="2747318" y="377647"/>
                  <a:pt x="2762679" y="373338"/>
                  <a:pt x="2773918" y="364721"/>
                </a:cubicBezTo>
                <a:cubicBezTo>
                  <a:pt x="2785158" y="356104"/>
                  <a:pt x="2790778" y="345240"/>
                  <a:pt x="2790778" y="332127"/>
                </a:cubicBezTo>
                <a:cubicBezTo>
                  <a:pt x="2790778" y="318639"/>
                  <a:pt x="2784783" y="308618"/>
                  <a:pt x="2772794" y="302061"/>
                </a:cubicBezTo>
                <a:cubicBezTo>
                  <a:pt x="2760806" y="295505"/>
                  <a:pt x="2742260" y="289042"/>
                  <a:pt x="2717159" y="282673"/>
                </a:cubicBezTo>
                <a:cubicBezTo>
                  <a:pt x="2694305" y="276679"/>
                  <a:pt x="2675666" y="270591"/>
                  <a:pt x="2661242" y="264409"/>
                </a:cubicBezTo>
                <a:cubicBezTo>
                  <a:pt x="2646818" y="258227"/>
                  <a:pt x="2634455" y="249048"/>
                  <a:pt x="2624152" y="236872"/>
                </a:cubicBezTo>
                <a:cubicBezTo>
                  <a:pt x="2613849" y="224696"/>
                  <a:pt x="2608698" y="208680"/>
                  <a:pt x="2608698" y="188823"/>
                </a:cubicBezTo>
                <a:cubicBezTo>
                  <a:pt x="2608698" y="173088"/>
                  <a:pt x="2613381" y="158664"/>
                  <a:pt x="2622747" y="145551"/>
                </a:cubicBezTo>
                <a:cubicBezTo>
                  <a:pt x="2632113" y="132438"/>
                  <a:pt x="2645413" y="122042"/>
                  <a:pt x="2662647" y="114361"/>
                </a:cubicBezTo>
                <a:cubicBezTo>
                  <a:pt x="2679881" y="106681"/>
                  <a:pt x="2699550" y="102841"/>
                  <a:pt x="2721655" y="102841"/>
                </a:cubicBezTo>
                <a:close/>
                <a:moveTo>
                  <a:pt x="2400138" y="102841"/>
                </a:moveTo>
                <a:cubicBezTo>
                  <a:pt x="2429361" y="102841"/>
                  <a:pt x="2455212" y="109210"/>
                  <a:pt x="2477691" y="121948"/>
                </a:cubicBezTo>
                <a:cubicBezTo>
                  <a:pt x="2500170" y="134686"/>
                  <a:pt x="2517497" y="152201"/>
                  <a:pt x="2529674" y="174493"/>
                </a:cubicBezTo>
                <a:cubicBezTo>
                  <a:pt x="2541850" y="196784"/>
                  <a:pt x="2547938" y="221980"/>
                  <a:pt x="2547938" y="250078"/>
                </a:cubicBezTo>
                <a:cubicBezTo>
                  <a:pt x="2547938" y="259819"/>
                  <a:pt x="2547376" y="270122"/>
                  <a:pt x="2546252" y="280987"/>
                </a:cubicBezTo>
                <a:lnTo>
                  <a:pt x="2300107" y="280987"/>
                </a:lnTo>
                <a:cubicBezTo>
                  <a:pt x="2301980" y="311334"/>
                  <a:pt x="2312376" y="335030"/>
                  <a:pt x="2331296" y="352077"/>
                </a:cubicBezTo>
                <a:cubicBezTo>
                  <a:pt x="2350216" y="369123"/>
                  <a:pt x="2373164" y="377647"/>
                  <a:pt x="2400138" y="377647"/>
                </a:cubicBezTo>
                <a:cubicBezTo>
                  <a:pt x="2422243" y="377647"/>
                  <a:pt x="2440694" y="372495"/>
                  <a:pt x="2455493" y="362192"/>
                </a:cubicBezTo>
                <a:cubicBezTo>
                  <a:pt x="2470291" y="351890"/>
                  <a:pt x="2480688" y="338121"/>
                  <a:pt x="2486682" y="320887"/>
                </a:cubicBezTo>
                <a:lnTo>
                  <a:pt x="2541756" y="320887"/>
                </a:lnTo>
                <a:cubicBezTo>
                  <a:pt x="2533514" y="350485"/>
                  <a:pt x="2517029" y="374556"/>
                  <a:pt x="2492302" y="393101"/>
                </a:cubicBezTo>
                <a:cubicBezTo>
                  <a:pt x="2467576" y="411646"/>
                  <a:pt x="2436854" y="420919"/>
                  <a:pt x="2400138" y="420919"/>
                </a:cubicBezTo>
                <a:cubicBezTo>
                  <a:pt x="2370916" y="420919"/>
                  <a:pt x="2344784" y="414362"/>
                  <a:pt x="2321743" y="401250"/>
                </a:cubicBezTo>
                <a:cubicBezTo>
                  <a:pt x="2298702" y="388137"/>
                  <a:pt x="2280625" y="369498"/>
                  <a:pt x="2267512" y="345333"/>
                </a:cubicBezTo>
                <a:cubicBezTo>
                  <a:pt x="2254399" y="321168"/>
                  <a:pt x="2247843" y="293163"/>
                  <a:pt x="2247843" y="261318"/>
                </a:cubicBezTo>
                <a:cubicBezTo>
                  <a:pt x="2247843" y="229473"/>
                  <a:pt x="2254212" y="201561"/>
                  <a:pt x="2266950" y="177584"/>
                </a:cubicBezTo>
                <a:cubicBezTo>
                  <a:pt x="2279688" y="153606"/>
                  <a:pt x="2297578" y="135155"/>
                  <a:pt x="2320619" y="122229"/>
                </a:cubicBezTo>
                <a:cubicBezTo>
                  <a:pt x="2343660" y="109304"/>
                  <a:pt x="2370166" y="102841"/>
                  <a:pt x="2400138" y="102841"/>
                </a:cubicBezTo>
                <a:close/>
                <a:moveTo>
                  <a:pt x="1342863" y="102841"/>
                </a:moveTo>
                <a:cubicBezTo>
                  <a:pt x="1372086" y="102841"/>
                  <a:pt x="1397937" y="109210"/>
                  <a:pt x="1420416" y="121948"/>
                </a:cubicBezTo>
                <a:cubicBezTo>
                  <a:pt x="1442895" y="134686"/>
                  <a:pt x="1460223" y="152201"/>
                  <a:pt x="1472399" y="174493"/>
                </a:cubicBezTo>
                <a:cubicBezTo>
                  <a:pt x="1484575" y="196784"/>
                  <a:pt x="1490663" y="221980"/>
                  <a:pt x="1490663" y="250078"/>
                </a:cubicBezTo>
                <a:cubicBezTo>
                  <a:pt x="1490663" y="259819"/>
                  <a:pt x="1490101" y="270122"/>
                  <a:pt x="1488977" y="280987"/>
                </a:cubicBezTo>
                <a:lnTo>
                  <a:pt x="1242832" y="280987"/>
                </a:lnTo>
                <a:cubicBezTo>
                  <a:pt x="1244705" y="311334"/>
                  <a:pt x="1255102" y="335030"/>
                  <a:pt x="1274022" y="352077"/>
                </a:cubicBezTo>
                <a:cubicBezTo>
                  <a:pt x="1292941" y="369123"/>
                  <a:pt x="1315889" y="377647"/>
                  <a:pt x="1342863" y="377647"/>
                </a:cubicBezTo>
                <a:cubicBezTo>
                  <a:pt x="1364968" y="377647"/>
                  <a:pt x="1383419" y="372495"/>
                  <a:pt x="1398218" y="362192"/>
                </a:cubicBezTo>
                <a:cubicBezTo>
                  <a:pt x="1413017" y="351890"/>
                  <a:pt x="1423413" y="338121"/>
                  <a:pt x="1429408" y="320887"/>
                </a:cubicBezTo>
                <a:lnTo>
                  <a:pt x="1484481" y="320887"/>
                </a:lnTo>
                <a:cubicBezTo>
                  <a:pt x="1476239" y="350485"/>
                  <a:pt x="1459754" y="374556"/>
                  <a:pt x="1435027" y="393101"/>
                </a:cubicBezTo>
                <a:cubicBezTo>
                  <a:pt x="1410300" y="411646"/>
                  <a:pt x="1379579" y="420919"/>
                  <a:pt x="1342863" y="420919"/>
                </a:cubicBezTo>
                <a:cubicBezTo>
                  <a:pt x="1313641" y="420919"/>
                  <a:pt x="1287509" y="414362"/>
                  <a:pt x="1264468" y="401250"/>
                </a:cubicBezTo>
                <a:cubicBezTo>
                  <a:pt x="1241427" y="388137"/>
                  <a:pt x="1223350" y="369498"/>
                  <a:pt x="1210237" y="345333"/>
                </a:cubicBezTo>
                <a:cubicBezTo>
                  <a:pt x="1197124" y="321168"/>
                  <a:pt x="1190568" y="293163"/>
                  <a:pt x="1190568" y="261318"/>
                </a:cubicBezTo>
                <a:cubicBezTo>
                  <a:pt x="1190568" y="229473"/>
                  <a:pt x="1196937" y="201561"/>
                  <a:pt x="1209675" y="177584"/>
                </a:cubicBezTo>
                <a:cubicBezTo>
                  <a:pt x="1222413" y="153606"/>
                  <a:pt x="1240303" y="135155"/>
                  <a:pt x="1263344" y="122229"/>
                </a:cubicBezTo>
                <a:cubicBezTo>
                  <a:pt x="1286385" y="109304"/>
                  <a:pt x="1312891" y="102841"/>
                  <a:pt x="1342863" y="102841"/>
                </a:cubicBezTo>
                <a:close/>
                <a:moveTo>
                  <a:pt x="669960" y="102841"/>
                </a:moveTo>
                <a:cubicBezTo>
                  <a:pt x="699183" y="102841"/>
                  <a:pt x="725596" y="109304"/>
                  <a:pt x="749199" y="122229"/>
                </a:cubicBezTo>
                <a:cubicBezTo>
                  <a:pt x="772802" y="135155"/>
                  <a:pt x="791440" y="153606"/>
                  <a:pt x="805115" y="177584"/>
                </a:cubicBezTo>
                <a:cubicBezTo>
                  <a:pt x="818790" y="201561"/>
                  <a:pt x="825627" y="229473"/>
                  <a:pt x="825627" y="261318"/>
                </a:cubicBezTo>
                <a:cubicBezTo>
                  <a:pt x="825627" y="293163"/>
                  <a:pt x="818603" y="321168"/>
                  <a:pt x="804553" y="345333"/>
                </a:cubicBezTo>
                <a:cubicBezTo>
                  <a:pt x="790504" y="369498"/>
                  <a:pt x="771490" y="388137"/>
                  <a:pt x="747513" y="401250"/>
                </a:cubicBezTo>
                <a:cubicBezTo>
                  <a:pt x="723535" y="414362"/>
                  <a:pt x="696935" y="420919"/>
                  <a:pt x="667712" y="420919"/>
                </a:cubicBezTo>
                <a:cubicBezTo>
                  <a:pt x="638864" y="420919"/>
                  <a:pt x="612732" y="414362"/>
                  <a:pt x="589317" y="401250"/>
                </a:cubicBezTo>
                <a:cubicBezTo>
                  <a:pt x="565901" y="388137"/>
                  <a:pt x="547543" y="369498"/>
                  <a:pt x="534243" y="345333"/>
                </a:cubicBezTo>
                <a:cubicBezTo>
                  <a:pt x="520943" y="321168"/>
                  <a:pt x="514293" y="293163"/>
                  <a:pt x="514293" y="261318"/>
                </a:cubicBezTo>
                <a:cubicBezTo>
                  <a:pt x="514293" y="229847"/>
                  <a:pt x="521131" y="202030"/>
                  <a:pt x="534805" y="177865"/>
                </a:cubicBezTo>
                <a:cubicBezTo>
                  <a:pt x="548480" y="153700"/>
                  <a:pt x="567119" y="135155"/>
                  <a:pt x="590722" y="122229"/>
                </a:cubicBezTo>
                <a:cubicBezTo>
                  <a:pt x="614325" y="109304"/>
                  <a:pt x="640738" y="102841"/>
                  <a:pt x="669960" y="102841"/>
                </a:cubicBezTo>
                <a:close/>
                <a:moveTo>
                  <a:pt x="2208010" y="102279"/>
                </a:moveTo>
                <a:lnTo>
                  <a:pt x="2208010" y="155105"/>
                </a:lnTo>
                <a:lnTo>
                  <a:pt x="2194522" y="155105"/>
                </a:lnTo>
                <a:cubicBezTo>
                  <a:pt x="2137201" y="155105"/>
                  <a:pt x="2108540" y="186201"/>
                  <a:pt x="2108540" y="248393"/>
                </a:cubicBezTo>
                <a:lnTo>
                  <a:pt x="2108540" y="415861"/>
                </a:lnTo>
                <a:lnTo>
                  <a:pt x="2057400" y="415861"/>
                </a:lnTo>
                <a:lnTo>
                  <a:pt x="2057400" y="107899"/>
                </a:lnTo>
                <a:lnTo>
                  <a:pt x="2108540" y="107899"/>
                </a:lnTo>
                <a:lnTo>
                  <a:pt x="2108540" y="157915"/>
                </a:lnTo>
                <a:cubicBezTo>
                  <a:pt x="2117531" y="140306"/>
                  <a:pt x="2130363" y="126631"/>
                  <a:pt x="2147035" y="116890"/>
                </a:cubicBezTo>
                <a:cubicBezTo>
                  <a:pt x="2163707" y="107149"/>
                  <a:pt x="2184032" y="102279"/>
                  <a:pt x="2208010" y="102279"/>
                </a:cubicBezTo>
                <a:close/>
                <a:moveTo>
                  <a:pt x="1712148" y="102279"/>
                </a:moveTo>
                <a:cubicBezTo>
                  <a:pt x="1749613" y="102279"/>
                  <a:pt x="1779959" y="113612"/>
                  <a:pt x="1803188" y="136278"/>
                </a:cubicBezTo>
                <a:cubicBezTo>
                  <a:pt x="1826416" y="158945"/>
                  <a:pt x="1838030" y="191633"/>
                  <a:pt x="1838030" y="234343"/>
                </a:cubicBezTo>
                <a:lnTo>
                  <a:pt x="1838030" y="415861"/>
                </a:lnTo>
                <a:lnTo>
                  <a:pt x="1787452" y="415861"/>
                </a:lnTo>
                <a:lnTo>
                  <a:pt x="1787452" y="241649"/>
                </a:lnTo>
                <a:cubicBezTo>
                  <a:pt x="1787452" y="210928"/>
                  <a:pt x="1779772" y="187418"/>
                  <a:pt x="1764411" y="171121"/>
                </a:cubicBezTo>
                <a:cubicBezTo>
                  <a:pt x="1749051" y="154824"/>
                  <a:pt x="1728070" y="146675"/>
                  <a:pt x="1701470" y="146675"/>
                </a:cubicBezTo>
                <a:cubicBezTo>
                  <a:pt x="1674495" y="146675"/>
                  <a:pt x="1653047" y="155105"/>
                  <a:pt x="1637124" y="171964"/>
                </a:cubicBezTo>
                <a:cubicBezTo>
                  <a:pt x="1621202" y="188823"/>
                  <a:pt x="1613240" y="213363"/>
                  <a:pt x="1613240" y="245583"/>
                </a:cubicBezTo>
                <a:lnTo>
                  <a:pt x="1613240" y="415861"/>
                </a:lnTo>
                <a:lnTo>
                  <a:pt x="1562100" y="415861"/>
                </a:lnTo>
                <a:lnTo>
                  <a:pt x="1562100" y="107899"/>
                </a:lnTo>
                <a:lnTo>
                  <a:pt x="1613240" y="107899"/>
                </a:lnTo>
                <a:lnTo>
                  <a:pt x="1613240" y="151733"/>
                </a:lnTo>
                <a:cubicBezTo>
                  <a:pt x="1623356" y="135998"/>
                  <a:pt x="1637124" y="123821"/>
                  <a:pt x="1654545" y="115204"/>
                </a:cubicBezTo>
                <a:cubicBezTo>
                  <a:pt x="1671967" y="106587"/>
                  <a:pt x="1691167" y="102279"/>
                  <a:pt x="1712148" y="102279"/>
                </a:cubicBezTo>
                <a:close/>
                <a:moveTo>
                  <a:pt x="474460" y="102279"/>
                </a:moveTo>
                <a:lnTo>
                  <a:pt x="474460" y="155105"/>
                </a:lnTo>
                <a:lnTo>
                  <a:pt x="460972" y="155105"/>
                </a:lnTo>
                <a:cubicBezTo>
                  <a:pt x="403651" y="155105"/>
                  <a:pt x="374990" y="186201"/>
                  <a:pt x="374990" y="248393"/>
                </a:cubicBezTo>
                <a:lnTo>
                  <a:pt x="374990" y="415861"/>
                </a:lnTo>
                <a:lnTo>
                  <a:pt x="323850" y="415861"/>
                </a:lnTo>
                <a:lnTo>
                  <a:pt x="323850" y="107899"/>
                </a:lnTo>
                <a:lnTo>
                  <a:pt x="374990" y="107899"/>
                </a:lnTo>
                <a:lnTo>
                  <a:pt x="374990" y="157915"/>
                </a:lnTo>
                <a:cubicBezTo>
                  <a:pt x="383982" y="140306"/>
                  <a:pt x="396813" y="126631"/>
                  <a:pt x="413485" y="116890"/>
                </a:cubicBezTo>
                <a:cubicBezTo>
                  <a:pt x="430157" y="107149"/>
                  <a:pt x="450482" y="102279"/>
                  <a:pt x="474460" y="102279"/>
                </a:cubicBezTo>
                <a:close/>
                <a:moveTo>
                  <a:pt x="51140" y="66313"/>
                </a:moveTo>
                <a:lnTo>
                  <a:pt x="51140" y="210178"/>
                </a:lnTo>
                <a:lnTo>
                  <a:pt x="126445" y="210178"/>
                </a:lnTo>
                <a:cubicBezTo>
                  <a:pt x="154918" y="210178"/>
                  <a:pt x="175899" y="203996"/>
                  <a:pt x="189386" y="191633"/>
                </a:cubicBezTo>
                <a:cubicBezTo>
                  <a:pt x="202873" y="179270"/>
                  <a:pt x="209617" y="161661"/>
                  <a:pt x="209617" y="138807"/>
                </a:cubicBezTo>
                <a:cubicBezTo>
                  <a:pt x="209617" y="90478"/>
                  <a:pt x="181893" y="66313"/>
                  <a:pt x="126445" y="66313"/>
                </a:cubicBezTo>
                <a:close/>
                <a:moveTo>
                  <a:pt x="3430715" y="30346"/>
                </a:moveTo>
                <a:lnTo>
                  <a:pt x="3481854" y="30346"/>
                </a:lnTo>
                <a:lnTo>
                  <a:pt x="3481854" y="107899"/>
                </a:lnTo>
                <a:lnTo>
                  <a:pt x="3562217" y="107899"/>
                </a:lnTo>
                <a:lnTo>
                  <a:pt x="3562217" y="150047"/>
                </a:lnTo>
                <a:lnTo>
                  <a:pt x="3481854" y="150047"/>
                </a:lnTo>
                <a:lnTo>
                  <a:pt x="3481854" y="331565"/>
                </a:lnTo>
                <a:cubicBezTo>
                  <a:pt x="3481854" y="346551"/>
                  <a:pt x="3485039" y="357135"/>
                  <a:pt x="3491408" y="363316"/>
                </a:cubicBezTo>
                <a:cubicBezTo>
                  <a:pt x="3497777" y="369498"/>
                  <a:pt x="3508829" y="372589"/>
                  <a:pt x="3524564" y="372589"/>
                </a:cubicBezTo>
                <a:lnTo>
                  <a:pt x="3562217" y="372589"/>
                </a:lnTo>
                <a:lnTo>
                  <a:pt x="3562217" y="415861"/>
                </a:lnTo>
                <a:lnTo>
                  <a:pt x="3516135" y="415861"/>
                </a:lnTo>
                <a:cubicBezTo>
                  <a:pt x="3487661" y="415861"/>
                  <a:pt x="3466306" y="409305"/>
                  <a:pt x="3452070" y="396192"/>
                </a:cubicBezTo>
                <a:cubicBezTo>
                  <a:pt x="3437833" y="383079"/>
                  <a:pt x="3430715" y="361537"/>
                  <a:pt x="3430715" y="331565"/>
                </a:cubicBezTo>
                <a:lnTo>
                  <a:pt x="3430715" y="150047"/>
                </a:lnTo>
                <a:lnTo>
                  <a:pt x="3390815" y="150047"/>
                </a:lnTo>
                <a:lnTo>
                  <a:pt x="3390815" y="107899"/>
                </a:lnTo>
                <a:lnTo>
                  <a:pt x="3430715" y="107899"/>
                </a:lnTo>
                <a:close/>
                <a:moveTo>
                  <a:pt x="0" y="24164"/>
                </a:moveTo>
                <a:lnTo>
                  <a:pt x="126445" y="24164"/>
                </a:lnTo>
                <a:cubicBezTo>
                  <a:pt x="170653" y="24164"/>
                  <a:pt x="204278" y="34842"/>
                  <a:pt x="227319" y="56197"/>
                </a:cubicBezTo>
                <a:cubicBezTo>
                  <a:pt x="250360" y="77552"/>
                  <a:pt x="261881" y="105089"/>
                  <a:pt x="261881" y="138807"/>
                </a:cubicBezTo>
                <a:cubicBezTo>
                  <a:pt x="261881" y="171402"/>
                  <a:pt x="250735" y="198470"/>
                  <a:pt x="228443" y="220013"/>
                </a:cubicBezTo>
                <a:cubicBezTo>
                  <a:pt x="206152" y="241555"/>
                  <a:pt x="172152" y="252326"/>
                  <a:pt x="126445" y="252326"/>
                </a:cubicBezTo>
                <a:lnTo>
                  <a:pt x="51140" y="252326"/>
                </a:lnTo>
                <a:lnTo>
                  <a:pt x="51140" y="415861"/>
                </a:lnTo>
                <a:lnTo>
                  <a:pt x="0" y="415861"/>
                </a:lnTo>
                <a:close/>
                <a:moveTo>
                  <a:pt x="3276600" y="0"/>
                </a:moveTo>
                <a:lnTo>
                  <a:pt x="3327740" y="0"/>
                </a:lnTo>
                <a:lnTo>
                  <a:pt x="3327740" y="415861"/>
                </a:lnTo>
                <a:lnTo>
                  <a:pt x="3276600" y="415861"/>
                </a:lnTo>
                <a:close/>
              </a:path>
            </a:pathLst>
          </a:custGeom>
          <a:solidFill>
            <a:srgbClr val="D10000"/>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TextBox 5">
            <a:extLst>
              <a:ext uri="{FF2B5EF4-FFF2-40B4-BE49-F238E27FC236}">
                <a16:creationId xmlns:a16="http://schemas.microsoft.com/office/drawing/2014/main" id="{BB162C5B-8118-5450-C5D8-7145568F608A}"/>
              </a:ext>
            </a:extLst>
          </p:cNvPr>
          <p:cNvSpPr txBox="1"/>
          <p:nvPr/>
        </p:nvSpPr>
        <p:spPr>
          <a:xfrm>
            <a:off x="476250" y="5867401"/>
            <a:ext cx="7524750" cy="603249"/>
          </a:xfrm>
          <a:prstGeom prst="rect">
            <a:avLst/>
          </a:prstGeom>
          <a:noFill/>
        </p:spPr>
        <p:txBody>
          <a:bodyPr wrap="square" lIns="0" tIns="0" rIns="0" bIns="0" rtlCol="0">
            <a:noAutofit/>
          </a:bodyPr>
          <a:lstStyle/>
          <a:p>
            <a:pPr>
              <a:lnSpc>
                <a:spcPct val="110000"/>
              </a:lnSpc>
            </a:pPr>
            <a:r>
              <a:rPr sz="800">
                <a:solidFill>
                  <a:schemeClr val="tx1"/>
                </a:solidFill>
              </a:rPr>
              <a:t>©</a:t>
            </a:r>
            <a:fld id="{F219F77C-5E31-4913-A011-E9150621E093}" type="datetimeyyyy">
              <a:rPr sz="800">
                <a:solidFill>
                  <a:schemeClr val="tx1"/>
                </a:solidFill>
              </a:rPr>
              <a:t>2023</a:t>
            </a:fld>
            <a:r>
              <a:rPr sz="800">
                <a:solidFill>
                  <a:schemeClr val="tx1"/>
                </a:solidFill>
              </a:rPr>
              <a:t> RGA. All rights reserved.</a:t>
            </a:r>
          </a:p>
          <a:p>
            <a:pPr>
              <a:lnSpc>
                <a:spcPct val="110000"/>
              </a:lnSpc>
            </a:pPr>
            <a:r>
              <a:rPr sz="800">
                <a:solidFill>
                  <a:schemeClr val="tx1"/>
                </a:solidFill>
              </a:rPr>
              <a:t>No part of this publication may be reproduced in any form without the prior permission of RGA.</a:t>
            </a:r>
          </a:p>
          <a:p>
            <a:pPr>
              <a:lnSpc>
                <a:spcPct val="110000"/>
              </a:lnSpc>
            </a:pPr>
            <a:r>
              <a:rPr sz="800">
                <a:solidFill>
                  <a:schemeClr val="tx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2258230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2">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41D4F824-5F0D-3414-AD37-F53E43FD9EC5}"/>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E24CB0-2288-A7E3-2472-0C52DA8A08EA}"/>
              </a:ext>
            </a:extLst>
          </p:cNvPr>
          <p:cNvSpPr/>
          <p:nvPr/>
        </p:nvSpPr>
        <p:spPr>
          <a:xfrm>
            <a:off x="1828800" y="1828800"/>
            <a:ext cx="6146800" cy="5029200"/>
          </a:xfrm>
          <a:prstGeom prst="rect">
            <a:avLst/>
          </a:prstGeom>
          <a:solidFill>
            <a:srgbClr val="A5D0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Slide Number Placeholder 6">
            <a:extLst>
              <a:ext uri="{FF2B5EF4-FFF2-40B4-BE49-F238E27FC236}">
                <a16:creationId xmlns:a16="http://schemas.microsoft.com/office/drawing/2014/main" id="{3E59BB20-297D-3D80-6AAD-0A149D4C6C05}"/>
              </a:ext>
            </a:extLst>
          </p:cNvPr>
          <p:cNvSpPr>
            <a:spLocks noGrp="1"/>
          </p:cNvSpPr>
          <p:nvPr>
            <p:ph type="sldNum" sz="quarter" idx="18"/>
          </p:nvPr>
        </p:nvSpPr>
        <p:spPr>
          <a:xfrm>
            <a:off x="1883167" y="6653254"/>
            <a:ext cx="381001" cy="151613"/>
          </a:xfrm>
        </p:spPr>
        <p:txBody>
          <a:bodyPr/>
          <a:lstStyle>
            <a:lvl1pPr>
              <a:defRPr>
                <a:solidFill>
                  <a:srgbClr val="A5D0E9"/>
                </a:solidFill>
              </a:defRPr>
            </a:lvl1pPr>
          </a:lstStyle>
          <a:p>
            <a:fld id="{A7D4F30D-40DB-4D14-92A8-71EC94CA5371}" type="slidenum">
              <a:rPr/>
              <a:pPr/>
              <a:t>‹#›</a:t>
            </a:fld>
            <a:endParaRPr/>
          </a:p>
        </p:txBody>
      </p:sp>
      <p:sp>
        <p:nvSpPr>
          <p:cNvPr id="4" name="Date Placeholder 3">
            <a:extLst>
              <a:ext uri="{FF2B5EF4-FFF2-40B4-BE49-F238E27FC236}">
                <a16:creationId xmlns:a16="http://schemas.microsoft.com/office/drawing/2014/main" id="{63FDE2DA-68CF-EDB9-2DAF-D5B12499AF4C}"/>
              </a:ext>
            </a:extLst>
          </p:cNvPr>
          <p:cNvSpPr>
            <a:spLocks noGrp="1"/>
          </p:cNvSpPr>
          <p:nvPr>
            <p:ph type="dt" sz="half" idx="16"/>
          </p:nvPr>
        </p:nvSpPr>
        <p:spPr>
          <a:xfrm>
            <a:off x="6836168" y="6653254"/>
            <a:ext cx="1097280" cy="151613"/>
          </a:xfrm>
        </p:spPr>
        <p:txBody>
          <a:bodyPr/>
          <a:lstStyle>
            <a:lvl1pPr>
              <a:defRPr>
                <a:solidFill>
                  <a:srgbClr val="A5D0E9"/>
                </a:solidFill>
              </a:defRPr>
            </a:lvl1pPr>
          </a:lstStyle>
          <a:p>
            <a:fld id="{911FA694-0C86-42F5-B44E-DEA13F5AC235}" type="datetime1">
              <a:rPr lang="en-US" smtClean="0"/>
              <a:t>10/28/2023</a:t>
            </a:fld>
            <a:endParaRPr/>
          </a:p>
        </p:txBody>
      </p:sp>
      <p:sp>
        <p:nvSpPr>
          <p:cNvPr id="6" name="Footer Placeholder 5">
            <a:extLst>
              <a:ext uri="{FF2B5EF4-FFF2-40B4-BE49-F238E27FC236}">
                <a16:creationId xmlns:a16="http://schemas.microsoft.com/office/drawing/2014/main" id="{B6276DCF-448B-982D-DF39-F33018CA4BD9}"/>
              </a:ext>
            </a:extLst>
          </p:cNvPr>
          <p:cNvSpPr>
            <a:spLocks noGrp="1"/>
          </p:cNvSpPr>
          <p:nvPr>
            <p:ph type="ftr" sz="quarter" idx="17"/>
          </p:nvPr>
        </p:nvSpPr>
        <p:spPr>
          <a:xfrm>
            <a:off x="2264168" y="6653254"/>
            <a:ext cx="4572000" cy="151613"/>
          </a:xfrm>
        </p:spPr>
        <p:txBody>
          <a:bodyPr/>
          <a:lstStyle>
            <a:lvl1pPr>
              <a:defRPr>
                <a:solidFill>
                  <a:srgbClr val="A5D0E9"/>
                </a:solidFill>
              </a:defRPr>
            </a:lvl1pPr>
          </a:lstStyle>
          <a:p>
            <a:endParaRPr/>
          </a:p>
        </p:txBody>
      </p:sp>
      <p:sp>
        <p:nvSpPr>
          <p:cNvPr id="2" name="Title 1">
            <a:extLst>
              <a:ext uri="{FF2B5EF4-FFF2-40B4-BE49-F238E27FC236}">
                <a16:creationId xmlns:a16="http://schemas.microsoft.com/office/drawing/2014/main" id="{4BB6E70D-8A27-E654-1D38-4DDB2B121441}"/>
              </a:ext>
            </a:extLst>
          </p:cNvPr>
          <p:cNvSpPr>
            <a:spLocks noGrp="1"/>
          </p:cNvSpPr>
          <p:nvPr>
            <p:ph type="ctrTitle" hasCustomPrompt="1"/>
          </p:nvPr>
        </p:nvSpPr>
        <p:spPr>
          <a:xfrm>
            <a:off x="2330211" y="2371277"/>
            <a:ext cx="5261213" cy="1107996"/>
          </a:xfrm>
        </p:spPr>
        <p:txBody>
          <a:bodyPr anchor="t"/>
          <a:lstStyle>
            <a:lvl1pPr algn="l">
              <a:spcBef>
                <a:spcPts val="0"/>
              </a:spcBef>
              <a:defRPr sz="3600">
                <a:solidFill>
                  <a:schemeClr val="tx1"/>
                </a:solidFill>
              </a:defRPr>
            </a:lvl1pPr>
          </a:lstStyle>
          <a:p>
            <a:r>
              <a:rPr lang="en-US" dirty="0"/>
              <a:t>Presentation title, use sentence case</a:t>
            </a:r>
            <a:endParaRPr dirty="0"/>
          </a:p>
        </p:txBody>
      </p:sp>
      <p:sp>
        <p:nvSpPr>
          <p:cNvPr id="3" name="Subtitle 2">
            <a:extLst>
              <a:ext uri="{FF2B5EF4-FFF2-40B4-BE49-F238E27FC236}">
                <a16:creationId xmlns:a16="http://schemas.microsoft.com/office/drawing/2014/main" id="{7B0CDDC0-A8C7-B067-CAAC-BB378AF87966}"/>
              </a:ext>
            </a:extLst>
          </p:cNvPr>
          <p:cNvSpPr>
            <a:spLocks noGrp="1"/>
          </p:cNvSpPr>
          <p:nvPr>
            <p:ph type="subTitle" idx="1" hasCustomPrompt="1"/>
          </p:nvPr>
        </p:nvSpPr>
        <p:spPr>
          <a:xfrm>
            <a:off x="2330211" y="3617976"/>
            <a:ext cx="5261213" cy="378859"/>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dirty="0"/>
              <a:t>Optional subtitle</a:t>
            </a:r>
            <a:r>
              <a:rPr lang="en-US" dirty="0"/>
              <a:t>, use sentence case</a:t>
            </a:r>
            <a:endParaRPr dirty="0"/>
          </a:p>
        </p:txBody>
      </p:sp>
      <p:sp>
        <p:nvSpPr>
          <p:cNvPr id="8" name="Text Placeholder 15">
            <a:extLst>
              <a:ext uri="{FF2B5EF4-FFF2-40B4-BE49-F238E27FC236}">
                <a16:creationId xmlns:a16="http://schemas.microsoft.com/office/drawing/2014/main" id="{AAFFB82B-6DCD-A13A-48AD-AD54B8860765}"/>
              </a:ext>
            </a:extLst>
          </p:cNvPr>
          <p:cNvSpPr>
            <a:spLocks noGrp="1"/>
          </p:cNvSpPr>
          <p:nvPr>
            <p:ph type="body" sz="quarter" idx="13" hasCustomPrompt="1"/>
          </p:nvPr>
        </p:nvSpPr>
        <p:spPr>
          <a:xfrm>
            <a:off x="2330211" y="4276015"/>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rPr dirty="0"/>
              <a:t>First </a:t>
            </a:r>
            <a:r>
              <a:rPr dirty="0" err="1"/>
              <a:t>Lastname</a:t>
            </a:r>
            <a:endParaRPr dirty="0"/>
          </a:p>
          <a:p>
            <a:pPr lvl="1"/>
            <a:r>
              <a:rPr dirty="0"/>
              <a:t>Second level</a:t>
            </a:r>
          </a:p>
        </p:txBody>
      </p:sp>
      <p:sp>
        <p:nvSpPr>
          <p:cNvPr id="9" name="Text Placeholder 15">
            <a:extLst>
              <a:ext uri="{FF2B5EF4-FFF2-40B4-BE49-F238E27FC236}">
                <a16:creationId xmlns:a16="http://schemas.microsoft.com/office/drawing/2014/main" id="{697CB211-FC8B-7C00-CF6F-6B918CA4E852}"/>
              </a:ext>
            </a:extLst>
          </p:cNvPr>
          <p:cNvSpPr>
            <a:spLocks noGrp="1"/>
          </p:cNvSpPr>
          <p:nvPr>
            <p:ph type="body" sz="quarter" idx="14" hasCustomPrompt="1"/>
          </p:nvPr>
        </p:nvSpPr>
        <p:spPr>
          <a:xfrm>
            <a:off x="2330211" y="4954875"/>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rPr dirty="0"/>
              <a:t>First </a:t>
            </a:r>
            <a:r>
              <a:rPr dirty="0" err="1"/>
              <a:t>Lastname</a:t>
            </a:r>
            <a:endParaRPr dirty="0"/>
          </a:p>
          <a:p>
            <a:pPr lvl="1"/>
            <a:r>
              <a:rPr dirty="0"/>
              <a:t>Second level</a:t>
            </a:r>
          </a:p>
        </p:txBody>
      </p:sp>
      <p:sp>
        <p:nvSpPr>
          <p:cNvPr id="5" name="Text Placeholder 15">
            <a:extLst>
              <a:ext uri="{FF2B5EF4-FFF2-40B4-BE49-F238E27FC236}">
                <a16:creationId xmlns:a16="http://schemas.microsoft.com/office/drawing/2014/main" id="{91F4A7CE-244C-1456-AEDB-43E24F4B5C45}"/>
              </a:ext>
            </a:extLst>
          </p:cNvPr>
          <p:cNvSpPr>
            <a:spLocks noGrp="1"/>
          </p:cNvSpPr>
          <p:nvPr>
            <p:ph type="body" sz="quarter" idx="15" hasCustomPrompt="1"/>
          </p:nvPr>
        </p:nvSpPr>
        <p:spPr>
          <a:xfrm>
            <a:off x="2330211" y="6224428"/>
            <a:ext cx="4315062" cy="176372"/>
          </a:xfrm>
        </p:spPr>
        <p:txBody>
          <a:bodyPr/>
          <a:lstStyle>
            <a:lvl1pPr marL="0" indent="0">
              <a:spcBef>
                <a:spcPts val="0"/>
              </a:spcBef>
              <a:buFont typeface="Arial" panose="020B0604020202020204" pitchFamily="34" charset="0"/>
              <a:buChar char="​"/>
              <a:defRPr sz="1050" b="0"/>
            </a:lvl1pPr>
            <a:lvl2pPr marL="0" indent="0">
              <a:spcBef>
                <a:spcPts val="0"/>
              </a:spcBef>
              <a:buFont typeface="Arial" panose="020B0604020202020204" pitchFamily="34" charset="0"/>
              <a:buChar char="​"/>
              <a:defRPr sz="105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Optional date (MM.DD.YYYY)</a:t>
            </a:r>
          </a:p>
          <a:p>
            <a:pPr lvl="1"/>
            <a:r>
              <a:t>Second level</a:t>
            </a:r>
          </a:p>
        </p:txBody>
      </p:sp>
    </p:spTree>
    <p:extLst>
      <p:ext uri="{BB962C8B-B14F-4D97-AF65-F5344CB8AC3E}">
        <p14:creationId xmlns:p14="http://schemas.microsoft.com/office/powerpoint/2010/main" val="1936360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End slide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2O] TextBox 11" descr="Trusted partner.">
            <a:extLst>
              <a:ext uri="{FF2B5EF4-FFF2-40B4-BE49-F238E27FC236}">
                <a16:creationId xmlns:a16="http://schemas.microsoft.com/office/drawing/2014/main" id="{3370E638-7870-CF25-9E68-56A570A06D6C}"/>
              </a:ext>
            </a:extLst>
          </p:cNvPr>
          <p:cNvSpPr/>
          <p:nvPr/>
        </p:nvSpPr>
        <p:spPr>
          <a:xfrm>
            <a:off x="6418139" y="2362998"/>
            <a:ext cx="4408056" cy="561975"/>
          </a:xfrm>
          <a:custGeom>
            <a:avLst/>
            <a:gdLst/>
            <a:ahLst/>
            <a:cxnLst/>
            <a:rect l="l" t="t" r="r" b="b"/>
            <a:pathLst>
              <a:path w="4408056" h="561975">
                <a:moveTo>
                  <a:pt x="4374337" y="349548"/>
                </a:moveTo>
                <a:cubicBezTo>
                  <a:pt x="4383703" y="349548"/>
                  <a:pt x="4391665" y="352920"/>
                  <a:pt x="4398221" y="359664"/>
                </a:cubicBezTo>
                <a:cubicBezTo>
                  <a:pt x="4404777" y="366407"/>
                  <a:pt x="4408056" y="374650"/>
                  <a:pt x="4408056" y="384390"/>
                </a:cubicBezTo>
                <a:cubicBezTo>
                  <a:pt x="4408056" y="394131"/>
                  <a:pt x="4404777" y="402374"/>
                  <a:pt x="4398221" y="409117"/>
                </a:cubicBezTo>
                <a:cubicBezTo>
                  <a:pt x="4391665" y="415861"/>
                  <a:pt x="4383703" y="419233"/>
                  <a:pt x="4374337" y="419233"/>
                </a:cubicBezTo>
                <a:cubicBezTo>
                  <a:pt x="4364597" y="419233"/>
                  <a:pt x="4356354" y="415861"/>
                  <a:pt x="4349611" y="409117"/>
                </a:cubicBezTo>
                <a:cubicBezTo>
                  <a:pt x="4342867" y="402374"/>
                  <a:pt x="4339495" y="394131"/>
                  <a:pt x="4339495" y="384390"/>
                </a:cubicBezTo>
                <a:cubicBezTo>
                  <a:pt x="4339495" y="374650"/>
                  <a:pt x="4342867" y="366407"/>
                  <a:pt x="4349611" y="359664"/>
                </a:cubicBezTo>
                <a:cubicBezTo>
                  <a:pt x="4356354" y="352920"/>
                  <a:pt x="4364597" y="349548"/>
                  <a:pt x="4374337" y="349548"/>
                </a:cubicBezTo>
                <a:close/>
                <a:moveTo>
                  <a:pt x="2780662" y="147237"/>
                </a:moveTo>
                <a:cubicBezTo>
                  <a:pt x="2761555" y="147237"/>
                  <a:pt x="2744134" y="151733"/>
                  <a:pt x="2728398" y="160724"/>
                </a:cubicBezTo>
                <a:cubicBezTo>
                  <a:pt x="2712663" y="169716"/>
                  <a:pt x="2700112" y="182829"/>
                  <a:pt x="2690746" y="200063"/>
                </a:cubicBezTo>
                <a:cubicBezTo>
                  <a:pt x="2681380" y="217297"/>
                  <a:pt x="2676697" y="237528"/>
                  <a:pt x="2676697" y="260756"/>
                </a:cubicBezTo>
                <a:cubicBezTo>
                  <a:pt x="2676697" y="284359"/>
                  <a:pt x="2681380" y="304871"/>
                  <a:pt x="2690746" y="322292"/>
                </a:cubicBezTo>
                <a:cubicBezTo>
                  <a:pt x="2700112" y="339713"/>
                  <a:pt x="2712663" y="353013"/>
                  <a:pt x="2728398" y="362192"/>
                </a:cubicBezTo>
                <a:cubicBezTo>
                  <a:pt x="2744134" y="371371"/>
                  <a:pt x="2761555" y="375961"/>
                  <a:pt x="2780662" y="375961"/>
                </a:cubicBezTo>
                <a:cubicBezTo>
                  <a:pt x="2799769" y="375961"/>
                  <a:pt x="2817284" y="371371"/>
                  <a:pt x="2833207" y="362192"/>
                </a:cubicBezTo>
                <a:cubicBezTo>
                  <a:pt x="2849129" y="353013"/>
                  <a:pt x="2861774" y="339713"/>
                  <a:pt x="2871140" y="322292"/>
                </a:cubicBezTo>
                <a:cubicBezTo>
                  <a:pt x="2880506" y="304871"/>
                  <a:pt x="2885189" y="284546"/>
                  <a:pt x="2885189" y="261318"/>
                </a:cubicBezTo>
                <a:cubicBezTo>
                  <a:pt x="2885189" y="238090"/>
                  <a:pt x="2880506" y="217859"/>
                  <a:pt x="2871140" y="200625"/>
                </a:cubicBezTo>
                <a:cubicBezTo>
                  <a:pt x="2861774" y="183391"/>
                  <a:pt x="2849129" y="170184"/>
                  <a:pt x="2833207" y="161005"/>
                </a:cubicBezTo>
                <a:cubicBezTo>
                  <a:pt x="2817284" y="151826"/>
                  <a:pt x="2799769" y="147237"/>
                  <a:pt x="2780662" y="147237"/>
                </a:cubicBezTo>
                <a:close/>
                <a:moveTo>
                  <a:pt x="2418207" y="147237"/>
                </a:moveTo>
                <a:cubicBezTo>
                  <a:pt x="2399475" y="147237"/>
                  <a:pt x="2382147" y="151826"/>
                  <a:pt x="2366225" y="161005"/>
                </a:cubicBezTo>
                <a:cubicBezTo>
                  <a:pt x="2350302" y="170184"/>
                  <a:pt x="2337564" y="183484"/>
                  <a:pt x="2328010" y="200906"/>
                </a:cubicBezTo>
                <a:cubicBezTo>
                  <a:pt x="2318457" y="218327"/>
                  <a:pt x="2313680" y="238464"/>
                  <a:pt x="2313680" y="261318"/>
                </a:cubicBezTo>
                <a:cubicBezTo>
                  <a:pt x="2313680" y="284546"/>
                  <a:pt x="2318457" y="304871"/>
                  <a:pt x="2328010" y="322292"/>
                </a:cubicBezTo>
                <a:cubicBezTo>
                  <a:pt x="2337564" y="339713"/>
                  <a:pt x="2350302" y="353013"/>
                  <a:pt x="2366225" y="362192"/>
                </a:cubicBezTo>
                <a:cubicBezTo>
                  <a:pt x="2382147" y="371371"/>
                  <a:pt x="2399475" y="375961"/>
                  <a:pt x="2418207" y="375961"/>
                </a:cubicBezTo>
                <a:cubicBezTo>
                  <a:pt x="2437314" y="375961"/>
                  <a:pt x="2454829" y="371371"/>
                  <a:pt x="2470752" y="362192"/>
                </a:cubicBezTo>
                <a:cubicBezTo>
                  <a:pt x="2486675" y="353013"/>
                  <a:pt x="2499319" y="339713"/>
                  <a:pt x="2508685" y="322292"/>
                </a:cubicBezTo>
                <a:cubicBezTo>
                  <a:pt x="2518051" y="304871"/>
                  <a:pt x="2522735" y="284359"/>
                  <a:pt x="2522735" y="260756"/>
                </a:cubicBezTo>
                <a:cubicBezTo>
                  <a:pt x="2522735" y="237528"/>
                  <a:pt x="2518051" y="217297"/>
                  <a:pt x="2508685" y="200063"/>
                </a:cubicBezTo>
                <a:cubicBezTo>
                  <a:pt x="2499319" y="182829"/>
                  <a:pt x="2486675" y="169716"/>
                  <a:pt x="2470752" y="160724"/>
                </a:cubicBezTo>
                <a:cubicBezTo>
                  <a:pt x="2454829" y="151733"/>
                  <a:pt x="2437314" y="147237"/>
                  <a:pt x="2418207" y="147237"/>
                </a:cubicBezTo>
                <a:close/>
                <a:moveTo>
                  <a:pt x="1885312" y="147237"/>
                </a:moveTo>
                <a:cubicBezTo>
                  <a:pt x="1866205" y="147237"/>
                  <a:pt x="1848784" y="151733"/>
                  <a:pt x="1833049" y="160724"/>
                </a:cubicBezTo>
                <a:cubicBezTo>
                  <a:pt x="1817313" y="169716"/>
                  <a:pt x="1804763" y="182829"/>
                  <a:pt x="1795396" y="200063"/>
                </a:cubicBezTo>
                <a:cubicBezTo>
                  <a:pt x="1786030" y="217297"/>
                  <a:pt x="1781347" y="237528"/>
                  <a:pt x="1781347" y="260756"/>
                </a:cubicBezTo>
                <a:cubicBezTo>
                  <a:pt x="1781347" y="284359"/>
                  <a:pt x="1786030" y="304871"/>
                  <a:pt x="1795396" y="322292"/>
                </a:cubicBezTo>
                <a:cubicBezTo>
                  <a:pt x="1804763" y="339713"/>
                  <a:pt x="1817313" y="353013"/>
                  <a:pt x="1833049" y="362192"/>
                </a:cubicBezTo>
                <a:cubicBezTo>
                  <a:pt x="1848784" y="371371"/>
                  <a:pt x="1866205" y="375961"/>
                  <a:pt x="1885312" y="375961"/>
                </a:cubicBezTo>
                <a:cubicBezTo>
                  <a:pt x="1904420" y="375961"/>
                  <a:pt x="1921934" y="371371"/>
                  <a:pt x="1937857" y="362192"/>
                </a:cubicBezTo>
                <a:cubicBezTo>
                  <a:pt x="1953780" y="353013"/>
                  <a:pt x="1966424" y="339713"/>
                  <a:pt x="1975790" y="322292"/>
                </a:cubicBezTo>
                <a:cubicBezTo>
                  <a:pt x="1985157" y="304871"/>
                  <a:pt x="1989839" y="284546"/>
                  <a:pt x="1989839" y="261318"/>
                </a:cubicBezTo>
                <a:cubicBezTo>
                  <a:pt x="1989839" y="238090"/>
                  <a:pt x="1985157" y="217859"/>
                  <a:pt x="1975790" y="200625"/>
                </a:cubicBezTo>
                <a:cubicBezTo>
                  <a:pt x="1966424" y="183391"/>
                  <a:pt x="1953780" y="170184"/>
                  <a:pt x="1937857" y="161005"/>
                </a:cubicBezTo>
                <a:cubicBezTo>
                  <a:pt x="1921934" y="151826"/>
                  <a:pt x="1904420" y="147237"/>
                  <a:pt x="1885312" y="147237"/>
                </a:cubicBezTo>
                <a:close/>
                <a:moveTo>
                  <a:pt x="3927005" y="146113"/>
                </a:moveTo>
                <a:cubicBezTo>
                  <a:pt x="3901154" y="146113"/>
                  <a:pt x="3879144" y="154355"/>
                  <a:pt x="3860973" y="170840"/>
                </a:cubicBezTo>
                <a:cubicBezTo>
                  <a:pt x="3842803" y="187325"/>
                  <a:pt x="3832406" y="210178"/>
                  <a:pt x="3829783" y="239401"/>
                </a:cubicBezTo>
                <a:lnTo>
                  <a:pt x="4024227" y="239401"/>
                </a:lnTo>
                <a:cubicBezTo>
                  <a:pt x="4024227" y="219919"/>
                  <a:pt x="4019919" y="203153"/>
                  <a:pt x="4011301" y="189104"/>
                </a:cubicBezTo>
                <a:cubicBezTo>
                  <a:pt x="4002685" y="175055"/>
                  <a:pt x="3990977" y="164377"/>
                  <a:pt x="3976178" y="157072"/>
                </a:cubicBezTo>
                <a:cubicBezTo>
                  <a:pt x="3961379" y="149766"/>
                  <a:pt x="3944988" y="146113"/>
                  <a:pt x="3927005" y="146113"/>
                </a:cubicBezTo>
                <a:close/>
                <a:moveTo>
                  <a:pt x="1526705" y="146113"/>
                </a:moveTo>
                <a:cubicBezTo>
                  <a:pt x="1500855" y="146113"/>
                  <a:pt x="1478844" y="154355"/>
                  <a:pt x="1460673" y="170840"/>
                </a:cubicBezTo>
                <a:cubicBezTo>
                  <a:pt x="1442503" y="187325"/>
                  <a:pt x="1432106" y="210178"/>
                  <a:pt x="1429484" y="239401"/>
                </a:cubicBezTo>
                <a:lnTo>
                  <a:pt x="1623927" y="239401"/>
                </a:lnTo>
                <a:cubicBezTo>
                  <a:pt x="1623927" y="219919"/>
                  <a:pt x="1619619" y="203153"/>
                  <a:pt x="1611002" y="189104"/>
                </a:cubicBezTo>
                <a:cubicBezTo>
                  <a:pt x="1602385" y="175055"/>
                  <a:pt x="1590677" y="164377"/>
                  <a:pt x="1575878" y="157072"/>
                </a:cubicBezTo>
                <a:cubicBezTo>
                  <a:pt x="1561080" y="149766"/>
                  <a:pt x="1544689" y="146113"/>
                  <a:pt x="1526705" y="146113"/>
                </a:cubicBezTo>
                <a:close/>
                <a:moveTo>
                  <a:pt x="535705" y="107899"/>
                </a:moveTo>
                <a:lnTo>
                  <a:pt x="586283" y="107899"/>
                </a:lnTo>
                <a:lnTo>
                  <a:pt x="586283" y="281549"/>
                </a:lnTo>
                <a:cubicBezTo>
                  <a:pt x="586283" y="311896"/>
                  <a:pt x="593964" y="335218"/>
                  <a:pt x="609324" y="351515"/>
                </a:cubicBezTo>
                <a:cubicBezTo>
                  <a:pt x="624685" y="367812"/>
                  <a:pt x="645665" y="375961"/>
                  <a:pt x="672265" y="375961"/>
                </a:cubicBezTo>
                <a:cubicBezTo>
                  <a:pt x="699615" y="375961"/>
                  <a:pt x="721157" y="367531"/>
                  <a:pt x="736893" y="350672"/>
                </a:cubicBezTo>
                <a:cubicBezTo>
                  <a:pt x="752628" y="333813"/>
                  <a:pt x="760495" y="309273"/>
                  <a:pt x="760495" y="277053"/>
                </a:cubicBezTo>
                <a:lnTo>
                  <a:pt x="760495" y="107899"/>
                </a:lnTo>
                <a:lnTo>
                  <a:pt x="811635" y="107899"/>
                </a:lnTo>
                <a:lnTo>
                  <a:pt x="811635" y="415861"/>
                </a:lnTo>
                <a:lnTo>
                  <a:pt x="760495" y="415861"/>
                </a:lnTo>
                <a:lnTo>
                  <a:pt x="760495" y="370341"/>
                </a:lnTo>
                <a:cubicBezTo>
                  <a:pt x="750755" y="386076"/>
                  <a:pt x="737174" y="398346"/>
                  <a:pt x="719752" y="407150"/>
                </a:cubicBezTo>
                <a:cubicBezTo>
                  <a:pt x="702331" y="415955"/>
                  <a:pt x="683130" y="420357"/>
                  <a:pt x="662150" y="420357"/>
                </a:cubicBezTo>
                <a:cubicBezTo>
                  <a:pt x="638172" y="420357"/>
                  <a:pt x="616630" y="415393"/>
                  <a:pt x="597523" y="405464"/>
                </a:cubicBezTo>
                <a:cubicBezTo>
                  <a:pt x="578416" y="395536"/>
                  <a:pt x="563336" y="380644"/>
                  <a:pt x="552284" y="360788"/>
                </a:cubicBezTo>
                <a:cubicBezTo>
                  <a:pt x="541232" y="340931"/>
                  <a:pt x="535705" y="316766"/>
                  <a:pt x="535705" y="288293"/>
                </a:cubicBezTo>
                <a:close/>
                <a:moveTo>
                  <a:pt x="3929253" y="102841"/>
                </a:moveTo>
                <a:cubicBezTo>
                  <a:pt x="3958476" y="102841"/>
                  <a:pt x="3984327" y="109210"/>
                  <a:pt x="4006806" y="121948"/>
                </a:cubicBezTo>
                <a:cubicBezTo>
                  <a:pt x="4029285" y="134686"/>
                  <a:pt x="4046612" y="152201"/>
                  <a:pt x="4058788" y="174493"/>
                </a:cubicBezTo>
                <a:cubicBezTo>
                  <a:pt x="4070965" y="196784"/>
                  <a:pt x="4077053" y="221980"/>
                  <a:pt x="4077053" y="250078"/>
                </a:cubicBezTo>
                <a:cubicBezTo>
                  <a:pt x="4077053" y="259819"/>
                  <a:pt x="4076491" y="270122"/>
                  <a:pt x="4075367" y="280987"/>
                </a:cubicBezTo>
                <a:lnTo>
                  <a:pt x="3829221" y="280987"/>
                </a:lnTo>
                <a:cubicBezTo>
                  <a:pt x="3831095" y="311334"/>
                  <a:pt x="3841491" y="335030"/>
                  <a:pt x="3860411" y="352077"/>
                </a:cubicBezTo>
                <a:cubicBezTo>
                  <a:pt x="3879331" y="369123"/>
                  <a:pt x="3902279" y="377647"/>
                  <a:pt x="3929253" y="377647"/>
                </a:cubicBezTo>
                <a:cubicBezTo>
                  <a:pt x="3951358" y="377647"/>
                  <a:pt x="3969809" y="372495"/>
                  <a:pt x="3984608" y="362192"/>
                </a:cubicBezTo>
                <a:cubicBezTo>
                  <a:pt x="3999407" y="351890"/>
                  <a:pt x="4009803" y="338121"/>
                  <a:pt x="4015797" y="320887"/>
                </a:cubicBezTo>
                <a:lnTo>
                  <a:pt x="4070871" y="320887"/>
                </a:lnTo>
                <a:cubicBezTo>
                  <a:pt x="4062629" y="350485"/>
                  <a:pt x="4046144" y="374556"/>
                  <a:pt x="4021417" y="393101"/>
                </a:cubicBezTo>
                <a:cubicBezTo>
                  <a:pt x="3996690" y="411646"/>
                  <a:pt x="3965969" y="420919"/>
                  <a:pt x="3929253" y="420919"/>
                </a:cubicBezTo>
                <a:cubicBezTo>
                  <a:pt x="3900030" y="420919"/>
                  <a:pt x="3873899" y="414362"/>
                  <a:pt x="3850858" y="401250"/>
                </a:cubicBezTo>
                <a:cubicBezTo>
                  <a:pt x="3827817" y="388137"/>
                  <a:pt x="3809740" y="369498"/>
                  <a:pt x="3796627" y="345333"/>
                </a:cubicBezTo>
                <a:cubicBezTo>
                  <a:pt x="3783515" y="321168"/>
                  <a:pt x="3776958" y="293163"/>
                  <a:pt x="3776958" y="261318"/>
                </a:cubicBezTo>
                <a:cubicBezTo>
                  <a:pt x="3776958" y="229473"/>
                  <a:pt x="3783327" y="201561"/>
                  <a:pt x="3796065" y="177584"/>
                </a:cubicBezTo>
                <a:cubicBezTo>
                  <a:pt x="3808803" y="153606"/>
                  <a:pt x="3826693" y="135155"/>
                  <a:pt x="3849734" y="122229"/>
                </a:cubicBezTo>
                <a:cubicBezTo>
                  <a:pt x="3872775" y="109304"/>
                  <a:pt x="3899281" y="102841"/>
                  <a:pt x="3929253" y="102841"/>
                </a:cubicBezTo>
                <a:close/>
                <a:moveTo>
                  <a:pt x="2770547" y="102841"/>
                </a:moveTo>
                <a:cubicBezTo>
                  <a:pt x="2797522" y="102841"/>
                  <a:pt x="2820937" y="108648"/>
                  <a:pt x="2840794" y="120262"/>
                </a:cubicBezTo>
                <a:cubicBezTo>
                  <a:pt x="2860650" y="131876"/>
                  <a:pt x="2875448" y="146488"/>
                  <a:pt x="2885189" y="164096"/>
                </a:cubicBezTo>
                <a:lnTo>
                  <a:pt x="2885189" y="107899"/>
                </a:lnTo>
                <a:lnTo>
                  <a:pt x="2936891" y="107899"/>
                </a:lnTo>
                <a:lnTo>
                  <a:pt x="2936891" y="415861"/>
                </a:lnTo>
                <a:lnTo>
                  <a:pt x="2885189" y="415861"/>
                </a:lnTo>
                <a:lnTo>
                  <a:pt x="2885189" y="358540"/>
                </a:lnTo>
                <a:cubicBezTo>
                  <a:pt x="2875074" y="376523"/>
                  <a:pt x="2859994" y="391415"/>
                  <a:pt x="2839951" y="403217"/>
                </a:cubicBezTo>
                <a:cubicBezTo>
                  <a:pt x="2819907" y="415018"/>
                  <a:pt x="2796585" y="420919"/>
                  <a:pt x="2769985" y="420919"/>
                </a:cubicBezTo>
                <a:cubicBezTo>
                  <a:pt x="2742635" y="420919"/>
                  <a:pt x="2717908" y="414175"/>
                  <a:pt x="2695804" y="400688"/>
                </a:cubicBezTo>
                <a:cubicBezTo>
                  <a:pt x="2673699" y="387200"/>
                  <a:pt x="2656278" y="368280"/>
                  <a:pt x="2643540" y="343928"/>
                </a:cubicBezTo>
                <a:cubicBezTo>
                  <a:pt x="2630802" y="319576"/>
                  <a:pt x="2624433" y="291852"/>
                  <a:pt x="2624433" y="260756"/>
                </a:cubicBezTo>
                <a:cubicBezTo>
                  <a:pt x="2624433" y="229285"/>
                  <a:pt x="2630802" y="201655"/>
                  <a:pt x="2643540" y="177865"/>
                </a:cubicBezTo>
                <a:cubicBezTo>
                  <a:pt x="2656278" y="154074"/>
                  <a:pt x="2673793" y="135623"/>
                  <a:pt x="2696085" y="122510"/>
                </a:cubicBezTo>
                <a:cubicBezTo>
                  <a:pt x="2718377" y="109397"/>
                  <a:pt x="2743197" y="102841"/>
                  <a:pt x="2770547" y="102841"/>
                </a:cubicBezTo>
                <a:close/>
                <a:moveTo>
                  <a:pt x="2428885" y="102841"/>
                </a:moveTo>
                <a:cubicBezTo>
                  <a:pt x="2456234" y="102841"/>
                  <a:pt x="2481055" y="109397"/>
                  <a:pt x="2503346" y="122510"/>
                </a:cubicBezTo>
                <a:cubicBezTo>
                  <a:pt x="2525638" y="135623"/>
                  <a:pt x="2543153" y="154074"/>
                  <a:pt x="2555891" y="177865"/>
                </a:cubicBezTo>
                <a:cubicBezTo>
                  <a:pt x="2568629" y="201655"/>
                  <a:pt x="2574998" y="229285"/>
                  <a:pt x="2574998" y="260756"/>
                </a:cubicBezTo>
                <a:cubicBezTo>
                  <a:pt x="2574998" y="291852"/>
                  <a:pt x="2568629" y="319576"/>
                  <a:pt x="2555891" y="343928"/>
                </a:cubicBezTo>
                <a:cubicBezTo>
                  <a:pt x="2543153" y="368280"/>
                  <a:pt x="2525638" y="387200"/>
                  <a:pt x="2503346" y="400688"/>
                </a:cubicBezTo>
                <a:cubicBezTo>
                  <a:pt x="2481055" y="414175"/>
                  <a:pt x="2456234" y="420919"/>
                  <a:pt x="2428885" y="420919"/>
                </a:cubicBezTo>
                <a:cubicBezTo>
                  <a:pt x="2402659" y="420919"/>
                  <a:pt x="2379524" y="415018"/>
                  <a:pt x="2359481" y="403217"/>
                </a:cubicBezTo>
                <a:cubicBezTo>
                  <a:pt x="2339437" y="391415"/>
                  <a:pt x="2324170" y="376710"/>
                  <a:pt x="2313680" y="359102"/>
                </a:cubicBezTo>
                <a:lnTo>
                  <a:pt x="2313680" y="561975"/>
                </a:lnTo>
                <a:lnTo>
                  <a:pt x="2262540" y="561975"/>
                </a:lnTo>
                <a:lnTo>
                  <a:pt x="2262540" y="107899"/>
                </a:lnTo>
                <a:lnTo>
                  <a:pt x="2313680" y="107899"/>
                </a:lnTo>
                <a:lnTo>
                  <a:pt x="2313680" y="164658"/>
                </a:lnTo>
                <a:cubicBezTo>
                  <a:pt x="2323796" y="147050"/>
                  <a:pt x="2338875" y="132345"/>
                  <a:pt x="2358919" y="120543"/>
                </a:cubicBezTo>
                <a:cubicBezTo>
                  <a:pt x="2378963" y="108742"/>
                  <a:pt x="2402285" y="102841"/>
                  <a:pt x="2428885" y="102841"/>
                </a:cubicBezTo>
                <a:close/>
                <a:moveTo>
                  <a:pt x="1528954" y="102841"/>
                </a:moveTo>
                <a:cubicBezTo>
                  <a:pt x="1558176" y="102841"/>
                  <a:pt x="1584027" y="109210"/>
                  <a:pt x="1606506" y="121948"/>
                </a:cubicBezTo>
                <a:cubicBezTo>
                  <a:pt x="1628985" y="134686"/>
                  <a:pt x="1646313" y="152201"/>
                  <a:pt x="1658489" y="174493"/>
                </a:cubicBezTo>
                <a:cubicBezTo>
                  <a:pt x="1670665" y="196784"/>
                  <a:pt x="1676753" y="221980"/>
                  <a:pt x="1676753" y="250078"/>
                </a:cubicBezTo>
                <a:cubicBezTo>
                  <a:pt x="1676753" y="259819"/>
                  <a:pt x="1676191" y="270122"/>
                  <a:pt x="1675067" y="280987"/>
                </a:cubicBezTo>
                <a:lnTo>
                  <a:pt x="1428922" y="280987"/>
                </a:lnTo>
                <a:cubicBezTo>
                  <a:pt x="1430795" y="311334"/>
                  <a:pt x="1441192" y="335030"/>
                  <a:pt x="1460112" y="352077"/>
                </a:cubicBezTo>
                <a:cubicBezTo>
                  <a:pt x="1479031" y="369123"/>
                  <a:pt x="1501979" y="377647"/>
                  <a:pt x="1528954" y="377647"/>
                </a:cubicBezTo>
                <a:cubicBezTo>
                  <a:pt x="1551058" y="377647"/>
                  <a:pt x="1569509" y="372495"/>
                  <a:pt x="1584308" y="362192"/>
                </a:cubicBezTo>
                <a:cubicBezTo>
                  <a:pt x="1599107" y="351890"/>
                  <a:pt x="1609503" y="338121"/>
                  <a:pt x="1615498" y="320887"/>
                </a:cubicBezTo>
                <a:lnTo>
                  <a:pt x="1670571" y="320887"/>
                </a:lnTo>
                <a:cubicBezTo>
                  <a:pt x="1662329" y="350485"/>
                  <a:pt x="1645844" y="374556"/>
                  <a:pt x="1621117" y="393101"/>
                </a:cubicBezTo>
                <a:cubicBezTo>
                  <a:pt x="1596390" y="411646"/>
                  <a:pt x="1565669" y="420919"/>
                  <a:pt x="1528954" y="420919"/>
                </a:cubicBezTo>
                <a:cubicBezTo>
                  <a:pt x="1499731" y="420919"/>
                  <a:pt x="1473599" y="414362"/>
                  <a:pt x="1450558" y="401250"/>
                </a:cubicBezTo>
                <a:cubicBezTo>
                  <a:pt x="1427517" y="388137"/>
                  <a:pt x="1409440" y="369498"/>
                  <a:pt x="1396327" y="345333"/>
                </a:cubicBezTo>
                <a:cubicBezTo>
                  <a:pt x="1383215" y="321168"/>
                  <a:pt x="1376658" y="293163"/>
                  <a:pt x="1376658" y="261318"/>
                </a:cubicBezTo>
                <a:cubicBezTo>
                  <a:pt x="1376658" y="229473"/>
                  <a:pt x="1383027" y="201561"/>
                  <a:pt x="1395765" y="177584"/>
                </a:cubicBezTo>
                <a:cubicBezTo>
                  <a:pt x="1408503" y="153606"/>
                  <a:pt x="1426393" y="135155"/>
                  <a:pt x="1449434" y="122229"/>
                </a:cubicBezTo>
                <a:cubicBezTo>
                  <a:pt x="1472475" y="109304"/>
                  <a:pt x="1498982" y="102841"/>
                  <a:pt x="1528954" y="102841"/>
                </a:cubicBezTo>
                <a:close/>
                <a:moveTo>
                  <a:pt x="1002745" y="102841"/>
                </a:moveTo>
                <a:cubicBezTo>
                  <a:pt x="1036838" y="102841"/>
                  <a:pt x="1064375" y="111458"/>
                  <a:pt x="1085355" y="128692"/>
                </a:cubicBezTo>
                <a:cubicBezTo>
                  <a:pt x="1106336" y="145926"/>
                  <a:pt x="1117575" y="169529"/>
                  <a:pt x="1119074" y="199501"/>
                </a:cubicBezTo>
                <a:lnTo>
                  <a:pt x="1067934" y="199501"/>
                </a:lnTo>
                <a:cubicBezTo>
                  <a:pt x="1066810" y="183391"/>
                  <a:pt x="1060347" y="170465"/>
                  <a:pt x="1048546" y="160724"/>
                </a:cubicBezTo>
                <a:cubicBezTo>
                  <a:pt x="1036744" y="150983"/>
                  <a:pt x="1020915" y="146113"/>
                  <a:pt x="1001059" y="146113"/>
                </a:cubicBezTo>
                <a:cubicBezTo>
                  <a:pt x="982701" y="146113"/>
                  <a:pt x="968090" y="150047"/>
                  <a:pt x="957225" y="157914"/>
                </a:cubicBezTo>
                <a:cubicBezTo>
                  <a:pt x="946360" y="165782"/>
                  <a:pt x="940928" y="176085"/>
                  <a:pt x="940928" y="188823"/>
                </a:cubicBezTo>
                <a:cubicBezTo>
                  <a:pt x="940928" y="198939"/>
                  <a:pt x="944206" y="207275"/>
                  <a:pt x="950762" y="213831"/>
                </a:cubicBezTo>
                <a:cubicBezTo>
                  <a:pt x="957318" y="220387"/>
                  <a:pt x="965561" y="225632"/>
                  <a:pt x="975489" y="229566"/>
                </a:cubicBezTo>
                <a:cubicBezTo>
                  <a:pt x="985417" y="233500"/>
                  <a:pt x="999186" y="237902"/>
                  <a:pt x="1016794" y="242773"/>
                </a:cubicBezTo>
                <a:cubicBezTo>
                  <a:pt x="1038899" y="248767"/>
                  <a:pt x="1056882" y="254668"/>
                  <a:pt x="1070744" y="260475"/>
                </a:cubicBezTo>
                <a:cubicBezTo>
                  <a:pt x="1084606" y="266282"/>
                  <a:pt x="1096501" y="274993"/>
                  <a:pt x="1106429" y="286607"/>
                </a:cubicBezTo>
                <a:cubicBezTo>
                  <a:pt x="1116357" y="298221"/>
                  <a:pt x="1121509" y="313394"/>
                  <a:pt x="1121883" y="332127"/>
                </a:cubicBezTo>
                <a:cubicBezTo>
                  <a:pt x="1121883" y="348986"/>
                  <a:pt x="1117200" y="364159"/>
                  <a:pt x="1107834" y="377647"/>
                </a:cubicBezTo>
                <a:cubicBezTo>
                  <a:pt x="1098468" y="391134"/>
                  <a:pt x="1085261" y="401718"/>
                  <a:pt x="1068215" y="409398"/>
                </a:cubicBezTo>
                <a:cubicBezTo>
                  <a:pt x="1051168" y="417079"/>
                  <a:pt x="1031593" y="420919"/>
                  <a:pt x="1009488" y="420919"/>
                </a:cubicBezTo>
                <a:cubicBezTo>
                  <a:pt x="985886" y="420919"/>
                  <a:pt x="964718" y="416891"/>
                  <a:pt x="945985" y="408836"/>
                </a:cubicBezTo>
                <a:cubicBezTo>
                  <a:pt x="927253" y="400781"/>
                  <a:pt x="912454" y="389542"/>
                  <a:pt x="901589" y="375118"/>
                </a:cubicBezTo>
                <a:cubicBezTo>
                  <a:pt x="890724" y="360694"/>
                  <a:pt x="884730" y="344116"/>
                  <a:pt x="883606" y="325383"/>
                </a:cubicBezTo>
                <a:lnTo>
                  <a:pt x="936432" y="325383"/>
                </a:lnTo>
                <a:cubicBezTo>
                  <a:pt x="937930" y="340744"/>
                  <a:pt x="945142" y="353295"/>
                  <a:pt x="958068" y="363035"/>
                </a:cubicBezTo>
                <a:cubicBezTo>
                  <a:pt x="970993" y="372776"/>
                  <a:pt x="987946" y="377647"/>
                  <a:pt x="1008926" y="377647"/>
                </a:cubicBezTo>
                <a:cubicBezTo>
                  <a:pt x="1028408" y="377647"/>
                  <a:pt x="1043769" y="373338"/>
                  <a:pt x="1055008" y="364721"/>
                </a:cubicBezTo>
                <a:cubicBezTo>
                  <a:pt x="1066248" y="356104"/>
                  <a:pt x="1071868" y="345240"/>
                  <a:pt x="1071868" y="332127"/>
                </a:cubicBezTo>
                <a:cubicBezTo>
                  <a:pt x="1071868" y="318639"/>
                  <a:pt x="1065873" y="308617"/>
                  <a:pt x="1053885" y="302061"/>
                </a:cubicBezTo>
                <a:cubicBezTo>
                  <a:pt x="1041896" y="295505"/>
                  <a:pt x="1023350" y="289042"/>
                  <a:pt x="998249" y="282673"/>
                </a:cubicBezTo>
                <a:cubicBezTo>
                  <a:pt x="975395" y="276679"/>
                  <a:pt x="956756" y="270591"/>
                  <a:pt x="942332" y="264409"/>
                </a:cubicBezTo>
                <a:cubicBezTo>
                  <a:pt x="927909" y="258227"/>
                  <a:pt x="915545" y="249048"/>
                  <a:pt x="905242" y="236872"/>
                </a:cubicBezTo>
                <a:cubicBezTo>
                  <a:pt x="894939" y="224696"/>
                  <a:pt x="889788" y="208680"/>
                  <a:pt x="889788" y="188823"/>
                </a:cubicBezTo>
                <a:cubicBezTo>
                  <a:pt x="889788" y="173088"/>
                  <a:pt x="894471" y="158664"/>
                  <a:pt x="903837" y="145551"/>
                </a:cubicBezTo>
                <a:cubicBezTo>
                  <a:pt x="913203" y="132438"/>
                  <a:pt x="926504" y="122042"/>
                  <a:pt x="943737" y="114361"/>
                </a:cubicBezTo>
                <a:cubicBezTo>
                  <a:pt x="960971" y="106681"/>
                  <a:pt x="980640" y="102841"/>
                  <a:pt x="1002745" y="102841"/>
                </a:cubicBezTo>
                <a:close/>
                <a:moveTo>
                  <a:pt x="4299099" y="102279"/>
                </a:moveTo>
                <a:lnTo>
                  <a:pt x="4299099" y="155105"/>
                </a:lnTo>
                <a:lnTo>
                  <a:pt x="4285612" y="155105"/>
                </a:lnTo>
                <a:cubicBezTo>
                  <a:pt x="4228291" y="155105"/>
                  <a:pt x="4199629" y="186201"/>
                  <a:pt x="4199629" y="248393"/>
                </a:cubicBezTo>
                <a:lnTo>
                  <a:pt x="4199629" y="415861"/>
                </a:lnTo>
                <a:lnTo>
                  <a:pt x="4148490" y="415861"/>
                </a:lnTo>
                <a:lnTo>
                  <a:pt x="4148490" y="107899"/>
                </a:lnTo>
                <a:lnTo>
                  <a:pt x="4199629" y="107899"/>
                </a:lnTo>
                <a:lnTo>
                  <a:pt x="4199629" y="157914"/>
                </a:lnTo>
                <a:cubicBezTo>
                  <a:pt x="4208621" y="140306"/>
                  <a:pt x="4221453" y="126631"/>
                  <a:pt x="4238125" y="116890"/>
                </a:cubicBezTo>
                <a:cubicBezTo>
                  <a:pt x="4254797" y="107149"/>
                  <a:pt x="4275122" y="102279"/>
                  <a:pt x="4299099" y="102279"/>
                </a:cubicBezTo>
                <a:close/>
                <a:moveTo>
                  <a:pt x="3584162" y="102279"/>
                </a:moveTo>
                <a:cubicBezTo>
                  <a:pt x="3621627" y="102279"/>
                  <a:pt x="3651974" y="113612"/>
                  <a:pt x="3675202" y="136278"/>
                </a:cubicBezTo>
                <a:cubicBezTo>
                  <a:pt x="3698431" y="158945"/>
                  <a:pt x="3710045" y="191633"/>
                  <a:pt x="3710045" y="234343"/>
                </a:cubicBezTo>
                <a:lnTo>
                  <a:pt x="3710045" y="415861"/>
                </a:lnTo>
                <a:lnTo>
                  <a:pt x="3659467" y="415861"/>
                </a:lnTo>
                <a:lnTo>
                  <a:pt x="3659467" y="241649"/>
                </a:lnTo>
                <a:cubicBezTo>
                  <a:pt x="3659467" y="210928"/>
                  <a:pt x="3651787" y="187418"/>
                  <a:pt x="3636426" y="171121"/>
                </a:cubicBezTo>
                <a:cubicBezTo>
                  <a:pt x="3621066" y="154824"/>
                  <a:pt x="3600085" y="146675"/>
                  <a:pt x="3573485" y="146675"/>
                </a:cubicBezTo>
                <a:cubicBezTo>
                  <a:pt x="3546510" y="146675"/>
                  <a:pt x="3525061" y="155105"/>
                  <a:pt x="3509139" y="171964"/>
                </a:cubicBezTo>
                <a:cubicBezTo>
                  <a:pt x="3493216" y="188823"/>
                  <a:pt x="3485255" y="213363"/>
                  <a:pt x="3485255" y="245583"/>
                </a:cubicBezTo>
                <a:lnTo>
                  <a:pt x="3485255" y="415861"/>
                </a:lnTo>
                <a:lnTo>
                  <a:pt x="3434115" y="415861"/>
                </a:lnTo>
                <a:lnTo>
                  <a:pt x="3434115" y="107899"/>
                </a:lnTo>
                <a:lnTo>
                  <a:pt x="3485255" y="107899"/>
                </a:lnTo>
                <a:lnTo>
                  <a:pt x="3485255" y="151733"/>
                </a:lnTo>
                <a:cubicBezTo>
                  <a:pt x="3495371" y="135997"/>
                  <a:pt x="3509139" y="123821"/>
                  <a:pt x="3526560" y="115204"/>
                </a:cubicBezTo>
                <a:cubicBezTo>
                  <a:pt x="3543981" y="106587"/>
                  <a:pt x="3563182" y="102279"/>
                  <a:pt x="3584162" y="102279"/>
                </a:cubicBezTo>
                <a:close/>
                <a:moveTo>
                  <a:pt x="3175149" y="102279"/>
                </a:moveTo>
                <a:lnTo>
                  <a:pt x="3175149" y="155105"/>
                </a:lnTo>
                <a:lnTo>
                  <a:pt x="3161662" y="155105"/>
                </a:lnTo>
                <a:cubicBezTo>
                  <a:pt x="3104341" y="155105"/>
                  <a:pt x="3075680" y="186201"/>
                  <a:pt x="3075680" y="248393"/>
                </a:cubicBezTo>
                <a:lnTo>
                  <a:pt x="3075680" y="415861"/>
                </a:lnTo>
                <a:lnTo>
                  <a:pt x="3024540" y="415861"/>
                </a:lnTo>
                <a:lnTo>
                  <a:pt x="3024540" y="107899"/>
                </a:lnTo>
                <a:lnTo>
                  <a:pt x="3075680" y="107899"/>
                </a:lnTo>
                <a:lnTo>
                  <a:pt x="3075680" y="157914"/>
                </a:lnTo>
                <a:cubicBezTo>
                  <a:pt x="3084671" y="140306"/>
                  <a:pt x="3097503" y="126631"/>
                  <a:pt x="3114175" y="116890"/>
                </a:cubicBezTo>
                <a:cubicBezTo>
                  <a:pt x="3130847" y="107149"/>
                  <a:pt x="3151172" y="102279"/>
                  <a:pt x="3175149" y="102279"/>
                </a:cubicBezTo>
                <a:close/>
                <a:moveTo>
                  <a:pt x="479575" y="102279"/>
                </a:moveTo>
                <a:lnTo>
                  <a:pt x="479575" y="155105"/>
                </a:lnTo>
                <a:lnTo>
                  <a:pt x="466087" y="155105"/>
                </a:lnTo>
                <a:cubicBezTo>
                  <a:pt x="408766" y="155105"/>
                  <a:pt x="380105" y="186201"/>
                  <a:pt x="380105" y="248393"/>
                </a:cubicBezTo>
                <a:lnTo>
                  <a:pt x="380105" y="415861"/>
                </a:lnTo>
                <a:lnTo>
                  <a:pt x="328965" y="415861"/>
                </a:lnTo>
                <a:lnTo>
                  <a:pt x="328965" y="107899"/>
                </a:lnTo>
                <a:lnTo>
                  <a:pt x="380105" y="107899"/>
                </a:lnTo>
                <a:lnTo>
                  <a:pt x="380105" y="157914"/>
                </a:lnTo>
                <a:cubicBezTo>
                  <a:pt x="389097" y="140306"/>
                  <a:pt x="401928" y="126631"/>
                  <a:pt x="418600" y="116890"/>
                </a:cubicBezTo>
                <a:cubicBezTo>
                  <a:pt x="435272" y="107149"/>
                  <a:pt x="455597" y="102279"/>
                  <a:pt x="479575" y="102279"/>
                </a:cubicBezTo>
                <a:close/>
                <a:moveTo>
                  <a:pt x="3245330" y="30346"/>
                </a:moveTo>
                <a:lnTo>
                  <a:pt x="3296469" y="30346"/>
                </a:lnTo>
                <a:lnTo>
                  <a:pt x="3296469" y="107899"/>
                </a:lnTo>
                <a:lnTo>
                  <a:pt x="3376832" y="107899"/>
                </a:lnTo>
                <a:lnTo>
                  <a:pt x="3376832" y="150047"/>
                </a:lnTo>
                <a:lnTo>
                  <a:pt x="3296469" y="150047"/>
                </a:lnTo>
                <a:lnTo>
                  <a:pt x="3296469" y="331565"/>
                </a:lnTo>
                <a:cubicBezTo>
                  <a:pt x="3296469" y="346551"/>
                  <a:pt x="3299654" y="357135"/>
                  <a:pt x="3306023" y="363316"/>
                </a:cubicBezTo>
                <a:cubicBezTo>
                  <a:pt x="3312392" y="369498"/>
                  <a:pt x="3323444" y="372589"/>
                  <a:pt x="3339179" y="372589"/>
                </a:cubicBezTo>
                <a:lnTo>
                  <a:pt x="3376832" y="372589"/>
                </a:lnTo>
                <a:lnTo>
                  <a:pt x="3376832" y="415861"/>
                </a:lnTo>
                <a:lnTo>
                  <a:pt x="3330750" y="415861"/>
                </a:lnTo>
                <a:cubicBezTo>
                  <a:pt x="3302276" y="415861"/>
                  <a:pt x="3280921" y="409305"/>
                  <a:pt x="3266685" y="396192"/>
                </a:cubicBezTo>
                <a:cubicBezTo>
                  <a:pt x="3252448" y="383079"/>
                  <a:pt x="3245330" y="361537"/>
                  <a:pt x="3245330" y="331565"/>
                </a:cubicBezTo>
                <a:lnTo>
                  <a:pt x="3245330" y="150047"/>
                </a:lnTo>
                <a:lnTo>
                  <a:pt x="3205430" y="150047"/>
                </a:lnTo>
                <a:lnTo>
                  <a:pt x="3205430" y="107899"/>
                </a:lnTo>
                <a:lnTo>
                  <a:pt x="3245330" y="107899"/>
                </a:lnTo>
                <a:close/>
                <a:moveTo>
                  <a:pt x="1206980" y="30346"/>
                </a:moveTo>
                <a:lnTo>
                  <a:pt x="1258120" y="30346"/>
                </a:lnTo>
                <a:lnTo>
                  <a:pt x="1258120" y="107899"/>
                </a:lnTo>
                <a:lnTo>
                  <a:pt x="1338482" y="107899"/>
                </a:lnTo>
                <a:lnTo>
                  <a:pt x="1338482" y="150047"/>
                </a:lnTo>
                <a:lnTo>
                  <a:pt x="1258120" y="150047"/>
                </a:lnTo>
                <a:lnTo>
                  <a:pt x="1258120" y="331565"/>
                </a:lnTo>
                <a:cubicBezTo>
                  <a:pt x="1258120" y="346551"/>
                  <a:pt x="1261304" y="357135"/>
                  <a:pt x="1267673" y="363316"/>
                </a:cubicBezTo>
                <a:cubicBezTo>
                  <a:pt x="1274042" y="369498"/>
                  <a:pt x="1285095" y="372589"/>
                  <a:pt x="1300830" y="372589"/>
                </a:cubicBezTo>
                <a:lnTo>
                  <a:pt x="1338482" y="372589"/>
                </a:lnTo>
                <a:lnTo>
                  <a:pt x="1338482" y="415861"/>
                </a:lnTo>
                <a:lnTo>
                  <a:pt x="1292400" y="415861"/>
                </a:lnTo>
                <a:cubicBezTo>
                  <a:pt x="1263927" y="415861"/>
                  <a:pt x="1242572" y="409305"/>
                  <a:pt x="1228335" y="396192"/>
                </a:cubicBezTo>
                <a:cubicBezTo>
                  <a:pt x="1214098" y="383079"/>
                  <a:pt x="1206980" y="361537"/>
                  <a:pt x="1206980" y="331565"/>
                </a:cubicBezTo>
                <a:lnTo>
                  <a:pt x="1206980" y="150047"/>
                </a:lnTo>
                <a:lnTo>
                  <a:pt x="1167080" y="150047"/>
                </a:lnTo>
                <a:lnTo>
                  <a:pt x="1167080" y="107899"/>
                </a:lnTo>
                <a:lnTo>
                  <a:pt x="1206980" y="107899"/>
                </a:lnTo>
                <a:close/>
                <a:moveTo>
                  <a:pt x="0" y="24164"/>
                </a:moveTo>
                <a:lnTo>
                  <a:pt x="265253" y="24164"/>
                </a:lnTo>
                <a:lnTo>
                  <a:pt x="265253" y="65751"/>
                </a:lnTo>
                <a:lnTo>
                  <a:pt x="158477" y="65751"/>
                </a:lnTo>
                <a:lnTo>
                  <a:pt x="158477" y="415861"/>
                </a:lnTo>
                <a:lnTo>
                  <a:pt x="107338" y="415861"/>
                </a:lnTo>
                <a:lnTo>
                  <a:pt x="107338" y="65751"/>
                </a:lnTo>
                <a:lnTo>
                  <a:pt x="0" y="65751"/>
                </a:lnTo>
                <a:close/>
                <a:moveTo>
                  <a:pt x="1989839" y="0"/>
                </a:moveTo>
                <a:lnTo>
                  <a:pt x="2041541" y="0"/>
                </a:lnTo>
                <a:lnTo>
                  <a:pt x="2041541" y="415861"/>
                </a:lnTo>
                <a:lnTo>
                  <a:pt x="1989839" y="415861"/>
                </a:lnTo>
                <a:lnTo>
                  <a:pt x="1989839" y="357978"/>
                </a:lnTo>
                <a:cubicBezTo>
                  <a:pt x="1979724" y="376335"/>
                  <a:pt x="1964738" y="391415"/>
                  <a:pt x="1944882" y="403217"/>
                </a:cubicBezTo>
                <a:cubicBezTo>
                  <a:pt x="1925025" y="415018"/>
                  <a:pt x="1901797" y="420919"/>
                  <a:pt x="1875197" y="420919"/>
                </a:cubicBezTo>
                <a:cubicBezTo>
                  <a:pt x="1847847" y="420919"/>
                  <a:pt x="1823027" y="414175"/>
                  <a:pt x="1800735" y="400688"/>
                </a:cubicBezTo>
                <a:cubicBezTo>
                  <a:pt x="1778443" y="387200"/>
                  <a:pt x="1760928" y="368280"/>
                  <a:pt x="1748190" y="343928"/>
                </a:cubicBezTo>
                <a:cubicBezTo>
                  <a:pt x="1735452" y="319576"/>
                  <a:pt x="1729083" y="291852"/>
                  <a:pt x="1729083" y="260756"/>
                </a:cubicBezTo>
                <a:cubicBezTo>
                  <a:pt x="1729083" y="229285"/>
                  <a:pt x="1735452" y="201655"/>
                  <a:pt x="1748190" y="177865"/>
                </a:cubicBezTo>
                <a:cubicBezTo>
                  <a:pt x="1760928" y="154074"/>
                  <a:pt x="1778443" y="135623"/>
                  <a:pt x="1800735" y="122510"/>
                </a:cubicBezTo>
                <a:cubicBezTo>
                  <a:pt x="1823027" y="109397"/>
                  <a:pt x="1848035" y="102841"/>
                  <a:pt x="1875759" y="102841"/>
                </a:cubicBezTo>
                <a:cubicBezTo>
                  <a:pt x="1899736" y="102841"/>
                  <a:pt x="1922028" y="108367"/>
                  <a:pt x="1942634" y="119419"/>
                </a:cubicBezTo>
                <a:cubicBezTo>
                  <a:pt x="1963240" y="130471"/>
                  <a:pt x="1978975" y="144989"/>
                  <a:pt x="1989839" y="162972"/>
                </a:cubicBezTo>
                <a:close/>
              </a:path>
            </a:pathLst>
          </a:custGeom>
          <a:solidFill>
            <a:srgbClr val="FFFFFF"/>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p:sp>
        <p:nvSpPr>
          <p:cNvPr id="5" name="[T2O] TextBox 12" descr="Proven results.">
            <a:extLst>
              <a:ext uri="{FF2B5EF4-FFF2-40B4-BE49-F238E27FC236}">
                <a16:creationId xmlns:a16="http://schemas.microsoft.com/office/drawing/2014/main" id="{BC25BF90-CDAC-CD63-BD9D-9BDF6E5EF84A}"/>
              </a:ext>
            </a:extLst>
          </p:cNvPr>
          <p:cNvSpPr/>
          <p:nvPr/>
        </p:nvSpPr>
        <p:spPr>
          <a:xfrm>
            <a:off x="6443150" y="3102993"/>
            <a:ext cx="3964791" cy="420919"/>
          </a:xfrm>
          <a:custGeom>
            <a:avLst/>
            <a:gdLst/>
            <a:ahLst/>
            <a:cxnLst/>
            <a:rect l="l" t="t" r="r" b="b"/>
            <a:pathLst>
              <a:path w="3964791" h="420919">
                <a:moveTo>
                  <a:pt x="3931072" y="349548"/>
                </a:moveTo>
                <a:cubicBezTo>
                  <a:pt x="3940439" y="349548"/>
                  <a:pt x="3948400" y="352920"/>
                  <a:pt x="3954956" y="359664"/>
                </a:cubicBezTo>
                <a:cubicBezTo>
                  <a:pt x="3961513" y="366407"/>
                  <a:pt x="3964791" y="374650"/>
                  <a:pt x="3964791" y="384390"/>
                </a:cubicBezTo>
                <a:cubicBezTo>
                  <a:pt x="3964791" y="394131"/>
                  <a:pt x="3961513" y="402374"/>
                  <a:pt x="3954956" y="409117"/>
                </a:cubicBezTo>
                <a:cubicBezTo>
                  <a:pt x="3948400" y="415861"/>
                  <a:pt x="3940439" y="419233"/>
                  <a:pt x="3931072" y="419233"/>
                </a:cubicBezTo>
                <a:cubicBezTo>
                  <a:pt x="3921332" y="419233"/>
                  <a:pt x="3913089" y="415861"/>
                  <a:pt x="3906346" y="409117"/>
                </a:cubicBezTo>
                <a:cubicBezTo>
                  <a:pt x="3899602" y="402374"/>
                  <a:pt x="3896230" y="394131"/>
                  <a:pt x="3896230" y="384390"/>
                </a:cubicBezTo>
                <a:cubicBezTo>
                  <a:pt x="3896230" y="374650"/>
                  <a:pt x="3899602" y="366407"/>
                  <a:pt x="3906346" y="359664"/>
                </a:cubicBezTo>
                <a:cubicBezTo>
                  <a:pt x="3913089" y="352920"/>
                  <a:pt x="3921332" y="349548"/>
                  <a:pt x="3931072" y="349548"/>
                </a:cubicBezTo>
                <a:close/>
                <a:moveTo>
                  <a:pt x="669398" y="147237"/>
                </a:moveTo>
                <a:cubicBezTo>
                  <a:pt x="650666" y="147237"/>
                  <a:pt x="633526" y="151452"/>
                  <a:pt x="617978" y="159881"/>
                </a:cubicBezTo>
                <a:cubicBezTo>
                  <a:pt x="602430" y="168311"/>
                  <a:pt x="589972" y="181143"/>
                  <a:pt x="580606" y="198377"/>
                </a:cubicBezTo>
                <a:cubicBezTo>
                  <a:pt x="571240" y="215611"/>
                  <a:pt x="566557" y="236591"/>
                  <a:pt x="566557" y="261318"/>
                </a:cubicBezTo>
                <a:cubicBezTo>
                  <a:pt x="566557" y="286420"/>
                  <a:pt x="571146" y="307587"/>
                  <a:pt x="580325" y="324821"/>
                </a:cubicBezTo>
                <a:cubicBezTo>
                  <a:pt x="589504" y="342055"/>
                  <a:pt x="601774" y="354887"/>
                  <a:pt x="617135" y="363316"/>
                </a:cubicBezTo>
                <a:cubicBezTo>
                  <a:pt x="632495" y="371746"/>
                  <a:pt x="649355" y="375961"/>
                  <a:pt x="667712" y="375961"/>
                </a:cubicBezTo>
                <a:cubicBezTo>
                  <a:pt x="686070" y="375961"/>
                  <a:pt x="703304" y="371652"/>
                  <a:pt x="719414" y="363035"/>
                </a:cubicBezTo>
                <a:cubicBezTo>
                  <a:pt x="735524" y="354418"/>
                  <a:pt x="748543" y="341493"/>
                  <a:pt x="758471" y="324259"/>
                </a:cubicBezTo>
                <a:cubicBezTo>
                  <a:pt x="768400" y="307025"/>
                  <a:pt x="773364" y="286045"/>
                  <a:pt x="773364" y="261318"/>
                </a:cubicBezTo>
                <a:cubicBezTo>
                  <a:pt x="773364" y="236591"/>
                  <a:pt x="768493" y="215611"/>
                  <a:pt x="758752" y="198377"/>
                </a:cubicBezTo>
                <a:cubicBezTo>
                  <a:pt x="749011" y="181143"/>
                  <a:pt x="736273" y="168311"/>
                  <a:pt x="720538" y="159881"/>
                </a:cubicBezTo>
                <a:cubicBezTo>
                  <a:pt x="704803" y="151452"/>
                  <a:pt x="687756" y="147237"/>
                  <a:pt x="669398" y="147237"/>
                </a:cubicBezTo>
                <a:close/>
                <a:moveTo>
                  <a:pt x="2397891" y="146113"/>
                </a:moveTo>
                <a:cubicBezTo>
                  <a:pt x="2372039" y="146113"/>
                  <a:pt x="2350029" y="154355"/>
                  <a:pt x="2331858" y="170840"/>
                </a:cubicBezTo>
                <a:cubicBezTo>
                  <a:pt x="2313688" y="187325"/>
                  <a:pt x="2303291" y="210178"/>
                  <a:pt x="2300669" y="239401"/>
                </a:cubicBezTo>
                <a:lnTo>
                  <a:pt x="2495112" y="239401"/>
                </a:lnTo>
                <a:cubicBezTo>
                  <a:pt x="2495112" y="219919"/>
                  <a:pt x="2490803" y="203154"/>
                  <a:pt x="2482187" y="189104"/>
                </a:cubicBezTo>
                <a:cubicBezTo>
                  <a:pt x="2473570" y="175055"/>
                  <a:pt x="2461862" y="164377"/>
                  <a:pt x="2447063" y="157072"/>
                </a:cubicBezTo>
                <a:cubicBezTo>
                  <a:pt x="2432265" y="149766"/>
                  <a:pt x="2415874" y="146113"/>
                  <a:pt x="2397891" y="146113"/>
                </a:cubicBezTo>
                <a:close/>
                <a:moveTo>
                  <a:pt x="1340616" y="146113"/>
                </a:moveTo>
                <a:cubicBezTo>
                  <a:pt x="1314765" y="146113"/>
                  <a:pt x="1292754" y="154355"/>
                  <a:pt x="1274584" y="170840"/>
                </a:cubicBezTo>
                <a:cubicBezTo>
                  <a:pt x="1256413" y="187325"/>
                  <a:pt x="1246016" y="210178"/>
                  <a:pt x="1243394" y="239401"/>
                </a:cubicBezTo>
                <a:lnTo>
                  <a:pt x="1437837" y="239401"/>
                </a:lnTo>
                <a:cubicBezTo>
                  <a:pt x="1437837" y="219919"/>
                  <a:pt x="1433529" y="203154"/>
                  <a:pt x="1424912" y="189104"/>
                </a:cubicBezTo>
                <a:cubicBezTo>
                  <a:pt x="1416295" y="175055"/>
                  <a:pt x="1404587" y="164377"/>
                  <a:pt x="1389788" y="157072"/>
                </a:cubicBezTo>
                <a:cubicBezTo>
                  <a:pt x="1374990" y="149766"/>
                  <a:pt x="1358599" y="146113"/>
                  <a:pt x="1340616" y="146113"/>
                </a:cubicBezTo>
                <a:close/>
                <a:moveTo>
                  <a:pt x="2911841" y="107899"/>
                </a:moveTo>
                <a:lnTo>
                  <a:pt x="2962418" y="107899"/>
                </a:lnTo>
                <a:lnTo>
                  <a:pt x="2962418" y="281549"/>
                </a:lnTo>
                <a:cubicBezTo>
                  <a:pt x="2962418" y="311896"/>
                  <a:pt x="2970099" y="335218"/>
                  <a:pt x="2985459" y="351515"/>
                </a:cubicBezTo>
                <a:cubicBezTo>
                  <a:pt x="3000820" y="367812"/>
                  <a:pt x="3021800" y="375961"/>
                  <a:pt x="3048401" y="375961"/>
                </a:cubicBezTo>
                <a:cubicBezTo>
                  <a:pt x="3075750" y="375961"/>
                  <a:pt x="3097292" y="367531"/>
                  <a:pt x="3113028" y="350672"/>
                </a:cubicBezTo>
                <a:cubicBezTo>
                  <a:pt x="3128763" y="333813"/>
                  <a:pt x="3136631" y="309273"/>
                  <a:pt x="3136631" y="277053"/>
                </a:cubicBezTo>
                <a:lnTo>
                  <a:pt x="3136631" y="107899"/>
                </a:lnTo>
                <a:lnTo>
                  <a:pt x="3187770" y="107899"/>
                </a:lnTo>
                <a:lnTo>
                  <a:pt x="3187770" y="415861"/>
                </a:lnTo>
                <a:lnTo>
                  <a:pt x="3136631" y="415861"/>
                </a:lnTo>
                <a:lnTo>
                  <a:pt x="3136631" y="370341"/>
                </a:lnTo>
                <a:cubicBezTo>
                  <a:pt x="3126890" y="386076"/>
                  <a:pt x="3113308" y="398346"/>
                  <a:pt x="3095887" y="407150"/>
                </a:cubicBezTo>
                <a:cubicBezTo>
                  <a:pt x="3078466" y="415955"/>
                  <a:pt x="3059265" y="420357"/>
                  <a:pt x="3038285" y="420357"/>
                </a:cubicBezTo>
                <a:cubicBezTo>
                  <a:pt x="3014307" y="420357"/>
                  <a:pt x="2992765" y="415393"/>
                  <a:pt x="2973658" y="405465"/>
                </a:cubicBezTo>
                <a:cubicBezTo>
                  <a:pt x="2954551" y="395536"/>
                  <a:pt x="2939471" y="380644"/>
                  <a:pt x="2928419" y="360788"/>
                </a:cubicBezTo>
                <a:cubicBezTo>
                  <a:pt x="2917366" y="340931"/>
                  <a:pt x="2911841" y="316766"/>
                  <a:pt x="2911841" y="288293"/>
                </a:cubicBezTo>
                <a:close/>
                <a:moveTo>
                  <a:pt x="858822" y="107899"/>
                </a:moveTo>
                <a:lnTo>
                  <a:pt x="913895" y="107899"/>
                </a:lnTo>
                <a:lnTo>
                  <a:pt x="1009993" y="368655"/>
                </a:lnTo>
                <a:lnTo>
                  <a:pt x="1105529" y="107899"/>
                </a:lnTo>
                <a:lnTo>
                  <a:pt x="1160041" y="107899"/>
                </a:lnTo>
                <a:lnTo>
                  <a:pt x="1039216" y="415861"/>
                </a:lnTo>
                <a:lnTo>
                  <a:pt x="979647" y="415861"/>
                </a:lnTo>
                <a:close/>
                <a:moveTo>
                  <a:pt x="3721779" y="102841"/>
                </a:moveTo>
                <a:cubicBezTo>
                  <a:pt x="3755873" y="102841"/>
                  <a:pt x="3783410" y="111458"/>
                  <a:pt x="3804390" y="128692"/>
                </a:cubicBezTo>
                <a:cubicBezTo>
                  <a:pt x="3825370" y="145926"/>
                  <a:pt x="3836610" y="169529"/>
                  <a:pt x="3838108" y="199501"/>
                </a:cubicBezTo>
                <a:lnTo>
                  <a:pt x="3786969" y="199501"/>
                </a:lnTo>
                <a:cubicBezTo>
                  <a:pt x="3785844" y="183391"/>
                  <a:pt x="3779382" y="170465"/>
                  <a:pt x="3767580" y="160724"/>
                </a:cubicBezTo>
                <a:cubicBezTo>
                  <a:pt x="3755779" y="150984"/>
                  <a:pt x="3739950" y="146113"/>
                  <a:pt x="3720094" y="146113"/>
                </a:cubicBezTo>
                <a:cubicBezTo>
                  <a:pt x="3701736" y="146113"/>
                  <a:pt x="3687124" y="150047"/>
                  <a:pt x="3676260" y="157915"/>
                </a:cubicBezTo>
                <a:cubicBezTo>
                  <a:pt x="3665395" y="165782"/>
                  <a:pt x="3659962" y="176085"/>
                  <a:pt x="3659962" y="188823"/>
                </a:cubicBezTo>
                <a:cubicBezTo>
                  <a:pt x="3659962" y="198939"/>
                  <a:pt x="3663240" y="207275"/>
                  <a:pt x="3669797" y="213831"/>
                </a:cubicBezTo>
                <a:cubicBezTo>
                  <a:pt x="3676353" y="220387"/>
                  <a:pt x="3684596" y="225633"/>
                  <a:pt x="3694524" y="229566"/>
                </a:cubicBezTo>
                <a:cubicBezTo>
                  <a:pt x="3704452" y="233500"/>
                  <a:pt x="3718220" y="237902"/>
                  <a:pt x="3735829" y="242773"/>
                </a:cubicBezTo>
                <a:cubicBezTo>
                  <a:pt x="3757933" y="248767"/>
                  <a:pt x="3775916" y="254668"/>
                  <a:pt x="3789778" y="260475"/>
                </a:cubicBezTo>
                <a:cubicBezTo>
                  <a:pt x="3803641" y="266282"/>
                  <a:pt x="3815536" y="274993"/>
                  <a:pt x="3825464" y="286607"/>
                </a:cubicBezTo>
                <a:cubicBezTo>
                  <a:pt x="3835392" y="298221"/>
                  <a:pt x="3840544" y="313394"/>
                  <a:pt x="3840918" y="332127"/>
                </a:cubicBezTo>
                <a:cubicBezTo>
                  <a:pt x="3840918" y="348986"/>
                  <a:pt x="3836235" y="364159"/>
                  <a:pt x="3826869" y="377647"/>
                </a:cubicBezTo>
                <a:cubicBezTo>
                  <a:pt x="3817502" y="391134"/>
                  <a:pt x="3804296" y="401718"/>
                  <a:pt x="3787250" y="409398"/>
                </a:cubicBezTo>
                <a:cubicBezTo>
                  <a:pt x="3770203" y="417079"/>
                  <a:pt x="3750628" y="420919"/>
                  <a:pt x="3728523" y="420919"/>
                </a:cubicBezTo>
                <a:cubicBezTo>
                  <a:pt x="3704920" y="420919"/>
                  <a:pt x="3683752" y="416891"/>
                  <a:pt x="3665020" y="408836"/>
                </a:cubicBezTo>
                <a:cubicBezTo>
                  <a:pt x="3646288" y="400781"/>
                  <a:pt x="3631489" y="389542"/>
                  <a:pt x="3620624" y="375118"/>
                </a:cubicBezTo>
                <a:cubicBezTo>
                  <a:pt x="3609759" y="360694"/>
                  <a:pt x="3603765" y="344116"/>
                  <a:pt x="3602641" y="325383"/>
                </a:cubicBezTo>
                <a:lnTo>
                  <a:pt x="3655466" y="325383"/>
                </a:lnTo>
                <a:cubicBezTo>
                  <a:pt x="3656965" y="340744"/>
                  <a:pt x="3664177" y="353295"/>
                  <a:pt x="3677102" y="363035"/>
                </a:cubicBezTo>
                <a:cubicBezTo>
                  <a:pt x="3690028" y="372776"/>
                  <a:pt x="3706981" y="377647"/>
                  <a:pt x="3727961" y="377647"/>
                </a:cubicBezTo>
                <a:cubicBezTo>
                  <a:pt x="3747443" y="377647"/>
                  <a:pt x="3762804" y="373338"/>
                  <a:pt x="3774043" y="364721"/>
                </a:cubicBezTo>
                <a:cubicBezTo>
                  <a:pt x="3785283" y="356104"/>
                  <a:pt x="3790902" y="345240"/>
                  <a:pt x="3790902" y="332127"/>
                </a:cubicBezTo>
                <a:cubicBezTo>
                  <a:pt x="3790902" y="318639"/>
                  <a:pt x="3784908" y="308618"/>
                  <a:pt x="3772919" y="302061"/>
                </a:cubicBezTo>
                <a:cubicBezTo>
                  <a:pt x="3760930" y="295505"/>
                  <a:pt x="3742385" y="289042"/>
                  <a:pt x="3717284" y="282673"/>
                </a:cubicBezTo>
                <a:cubicBezTo>
                  <a:pt x="3694430" y="276679"/>
                  <a:pt x="3675792" y="270591"/>
                  <a:pt x="3661367" y="264409"/>
                </a:cubicBezTo>
                <a:cubicBezTo>
                  <a:pt x="3646943" y="258227"/>
                  <a:pt x="3634580" y="249048"/>
                  <a:pt x="3624277" y="236872"/>
                </a:cubicBezTo>
                <a:cubicBezTo>
                  <a:pt x="3613974" y="224696"/>
                  <a:pt x="3608822" y="208680"/>
                  <a:pt x="3608822" y="188823"/>
                </a:cubicBezTo>
                <a:cubicBezTo>
                  <a:pt x="3608822" y="173088"/>
                  <a:pt x="3613506" y="158664"/>
                  <a:pt x="3622872" y="145551"/>
                </a:cubicBezTo>
                <a:cubicBezTo>
                  <a:pt x="3632238" y="132438"/>
                  <a:pt x="3645538" y="122042"/>
                  <a:pt x="3662772" y="114361"/>
                </a:cubicBezTo>
                <a:cubicBezTo>
                  <a:pt x="3680006" y="106681"/>
                  <a:pt x="3699675" y="102841"/>
                  <a:pt x="3721779" y="102841"/>
                </a:cubicBezTo>
                <a:close/>
                <a:moveTo>
                  <a:pt x="2721655" y="102841"/>
                </a:moveTo>
                <a:cubicBezTo>
                  <a:pt x="2755748" y="102841"/>
                  <a:pt x="2783285" y="111458"/>
                  <a:pt x="2804265" y="128692"/>
                </a:cubicBezTo>
                <a:cubicBezTo>
                  <a:pt x="2825245" y="145926"/>
                  <a:pt x="2836485" y="169529"/>
                  <a:pt x="2837984" y="199501"/>
                </a:cubicBezTo>
                <a:lnTo>
                  <a:pt x="2786844" y="199501"/>
                </a:lnTo>
                <a:cubicBezTo>
                  <a:pt x="2785720" y="183391"/>
                  <a:pt x="2779257" y="170465"/>
                  <a:pt x="2767456" y="160724"/>
                </a:cubicBezTo>
                <a:cubicBezTo>
                  <a:pt x="2755654" y="150984"/>
                  <a:pt x="2739825" y="146113"/>
                  <a:pt x="2719969" y="146113"/>
                </a:cubicBezTo>
                <a:cubicBezTo>
                  <a:pt x="2701611" y="146113"/>
                  <a:pt x="2687000" y="150047"/>
                  <a:pt x="2676135" y="157915"/>
                </a:cubicBezTo>
                <a:cubicBezTo>
                  <a:pt x="2665270" y="165782"/>
                  <a:pt x="2659838" y="176085"/>
                  <a:pt x="2659838" y="188823"/>
                </a:cubicBezTo>
                <a:cubicBezTo>
                  <a:pt x="2659838" y="198939"/>
                  <a:pt x="2663116" y="207275"/>
                  <a:pt x="2669672" y="213831"/>
                </a:cubicBezTo>
                <a:cubicBezTo>
                  <a:pt x="2676228" y="220387"/>
                  <a:pt x="2684471" y="225633"/>
                  <a:pt x="2694399" y="229566"/>
                </a:cubicBezTo>
                <a:cubicBezTo>
                  <a:pt x="2704327" y="233500"/>
                  <a:pt x="2718095" y="237902"/>
                  <a:pt x="2735704" y="242773"/>
                </a:cubicBezTo>
                <a:cubicBezTo>
                  <a:pt x="2757808" y="248767"/>
                  <a:pt x="2775792" y="254668"/>
                  <a:pt x="2789654" y="260475"/>
                </a:cubicBezTo>
                <a:cubicBezTo>
                  <a:pt x="2803516" y="266282"/>
                  <a:pt x="2815411" y="274993"/>
                  <a:pt x="2825339" y="286607"/>
                </a:cubicBezTo>
                <a:cubicBezTo>
                  <a:pt x="2835267" y="298221"/>
                  <a:pt x="2840419" y="313394"/>
                  <a:pt x="2840793" y="332127"/>
                </a:cubicBezTo>
                <a:cubicBezTo>
                  <a:pt x="2840793" y="348986"/>
                  <a:pt x="2836110" y="364159"/>
                  <a:pt x="2826744" y="377647"/>
                </a:cubicBezTo>
                <a:cubicBezTo>
                  <a:pt x="2817378" y="391134"/>
                  <a:pt x="2804171" y="401718"/>
                  <a:pt x="2787125" y="409398"/>
                </a:cubicBezTo>
                <a:cubicBezTo>
                  <a:pt x="2770078" y="417079"/>
                  <a:pt x="2750503" y="420919"/>
                  <a:pt x="2728399" y="420919"/>
                </a:cubicBezTo>
                <a:cubicBezTo>
                  <a:pt x="2704796" y="420919"/>
                  <a:pt x="2683628" y="416891"/>
                  <a:pt x="2664895" y="408836"/>
                </a:cubicBezTo>
                <a:cubicBezTo>
                  <a:pt x="2646163" y="400781"/>
                  <a:pt x="2631364" y="389542"/>
                  <a:pt x="2620499" y="375118"/>
                </a:cubicBezTo>
                <a:cubicBezTo>
                  <a:pt x="2609634" y="360694"/>
                  <a:pt x="2603640" y="344116"/>
                  <a:pt x="2602516" y="325383"/>
                </a:cubicBezTo>
                <a:lnTo>
                  <a:pt x="2655342" y="325383"/>
                </a:lnTo>
                <a:cubicBezTo>
                  <a:pt x="2656840" y="340744"/>
                  <a:pt x="2664052" y="353295"/>
                  <a:pt x="2676978" y="363035"/>
                </a:cubicBezTo>
                <a:cubicBezTo>
                  <a:pt x="2689903" y="372776"/>
                  <a:pt x="2706856" y="377647"/>
                  <a:pt x="2727837" y="377647"/>
                </a:cubicBezTo>
                <a:cubicBezTo>
                  <a:pt x="2747318" y="377647"/>
                  <a:pt x="2762679" y="373338"/>
                  <a:pt x="2773918" y="364721"/>
                </a:cubicBezTo>
                <a:cubicBezTo>
                  <a:pt x="2785158" y="356104"/>
                  <a:pt x="2790778" y="345240"/>
                  <a:pt x="2790778" y="332127"/>
                </a:cubicBezTo>
                <a:cubicBezTo>
                  <a:pt x="2790778" y="318639"/>
                  <a:pt x="2784783" y="308618"/>
                  <a:pt x="2772794" y="302061"/>
                </a:cubicBezTo>
                <a:cubicBezTo>
                  <a:pt x="2760806" y="295505"/>
                  <a:pt x="2742260" y="289042"/>
                  <a:pt x="2717159" y="282673"/>
                </a:cubicBezTo>
                <a:cubicBezTo>
                  <a:pt x="2694305" y="276679"/>
                  <a:pt x="2675666" y="270591"/>
                  <a:pt x="2661242" y="264409"/>
                </a:cubicBezTo>
                <a:cubicBezTo>
                  <a:pt x="2646818" y="258227"/>
                  <a:pt x="2634455" y="249048"/>
                  <a:pt x="2624152" y="236872"/>
                </a:cubicBezTo>
                <a:cubicBezTo>
                  <a:pt x="2613849" y="224696"/>
                  <a:pt x="2608698" y="208680"/>
                  <a:pt x="2608698" y="188823"/>
                </a:cubicBezTo>
                <a:cubicBezTo>
                  <a:pt x="2608698" y="173088"/>
                  <a:pt x="2613381" y="158664"/>
                  <a:pt x="2622747" y="145551"/>
                </a:cubicBezTo>
                <a:cubicBezTo>
                  <a:pt x="2632113" y="132438"/>
                  <a:pt x="2645413" y="122042"/>
                  <a:pt x="2662647" y="114361"/>
                </a:cubicBezTo>
                <a:cubicBezTo>
                  <a:pt x="2679881" y="106681"/>
                  <a:pt x="2699550" y="102841"/>
                  <a:pt x="2721655" y="102841"/>
                </a:cubicBezTo>
                <a:close/>
                <a:moveTo>
                  <a:pt x="2400138" y="102841"/>
                </a:moveTo>
                <a:cubicBezTo>
                  <a:pt x="2429361" y="102841"/>
                  <a:pt x="2455212" y="109210"/>
                  <a:pt x="2477691" y="121948"/>
                </a:cubicBezTo>
                <a:cubicBezTo>
                  <a:pt x="2500170" y="134686"/>
                  <a:pt x="2517497" y="152201"/>
                  <a:pt x="2529674" y="174493"/>
                </a:cubicBezTo>
                <a:cubicBezTo>
                  <a:pt x="2541850" y="196784"/>
                  <a:pt x="2547938" y="221980"/>
                  <a:pt x="2547938" y="250078"/>
                </a:cubicBezTo>
                <a:cubicBezTo>
                  <a:pt x="2547938" y="259819"/>
                  <a:pt x="2547376" y="270122"/>
                  <a:pt x="2546252" y="280987"/>
                </a:cubicBezTo>
                <a:lnTo>
                  <a:pt x="2300107" y="280987"/>
                </a:lnTo>
                <a:cubicBezTo>
                  <a:pt x="2301980" y="311334"/>
                  <a:pt x="2312376" y="335030"/>
                  <a:pt x="2331296" y="352077"/>
                </a:cubicBezTo>
                <a:cubicBezTo>
                  <a:pt x="2350216" y="369123"/>
                  <a:pt x="2373164" y="377647"/>
                  <a:pt x="2400138" y="377647"/>
                </a:cubicBezTo>
                <a:cubicBezTo>
                  <a:pt x="2422243" y="377647"/>
                  <a:pt x="2440694" y="372495"/>
                  <a:pt x="2455493" y="362192"/>
                </a:cubicBezTo>
                <a:cubicBezTo>
                  <a:pt x="2470291" y="351890"/>
                  <a:pt x="2480688" y="338121"/>
                  <a:pt x="2486682" y="320887"/>
                </a:cubicBezTo>
                <a:lnTo>
                  <a:pt x="2541756" y="320887"/>
                </a:lnTo>
                <a:cubicBezTo>
                  <a:pt x="2533514" y="350485"/>
                  <a:pt x="2517029" y="374556"/>
                  <a:pt x="2492302" y="393101"/>
                </a:cubicBezTo>
                <a:cubicBezTo>
                  <a:pt x="2467576" y="411646"/>
                  <a:pt x="2436854" y="420919"/>
                  <a:pt x="2400138" y="420919"/>
                </a:cubicBezTo>
                <a:cubicBezTo>
                  <a:pt x="2370916" y="420919"/>
                  <a:pt x="2344784" y="414362"/>
                  <a:pt x="2321743" y="401250"/>
                </a:cubicBezTo>
                <a:cubicBezTo>
                  <a:pt x="2298702" y="388137"/>
                  <a:pt x="2280625" y="369498"/>
                  <a:pt x="2267512" y="345333"/>
                </a:cubicBezTo>
                <a:cubicBezTo>
                  <a:pt x="2254399" y="321168"/>
                  <a:pt x="2247843" y="293163"/>
                  <a:pt x="2247843" y="261318"/>
                </a:cubicBezTo>
                <a:cubicBezTo>
                  <a:pt x="2247843" y="229473"/>
                  <a:pt x="2254212" y="201561"/>
                  <a:pt x="2266950" y="177584"/>
                </a:cubicBezTo>
                <a:cubicBezTo>
                  <a:pt x="2279688" y="153606"/>
                  <a:pt x="2297578" y="135155"/>
                  <a:pt x="2320619" y="122229"/>
                </a:cubicBezTo>
                <a:cubicBezTo>
                  <a:pt x="2343660" y="109304"/>
                  <a:pt x="2370166" y="102841"/>
                  <a:pt x="2400138" y="102841"/>
                </a:cubicBezTo>
                <a:close/>
                <a:moveTo>
                  <a:pt x="1342863" y="102841"/>
                </a:moveTo>
                <a:cubicBezTo>
                  <a:pt x="1372086" y="102841"/>
                  <a:pt x="1397937" y="109210"/>
                  <a:pt x="1420416" y="121948"/>
                </a:cubicBezTo>
                <a:cubicBezTo>
                  <a:pt x="1442895" y="134686"/>
                  <a:pt x="1460223" y="152201"/>
                  <a:pt x="1472399" y="174493"/>
                </a:cubicBezTo>
                <a:cubicBezTo>
                  <a:pt x="1484575" y="196784"/>
                  <a:pt x="1490663" y="221980"/>
                  <a:pt x="1490663" y="250078"/>
                </a:cubicBezTo>
                <a:cubicBezTo>
                  <a:pt x="1490663" y="259819"/>
                  <a:pt x="1490101" y="270122"/>
                  <a:pt x="1488977" y="280987"/>
                </a:cubicBezTo>
                <a:lnTo>
                  <a:pt x="1242832" y="280987"/>
                </a:lnTo>
                <a:cubicBezTo>
                  <a:pt x="1244705" y="311334"/>
                  <a:pt x="1255102" y="335030"/>
                  <a:pt x="1274022" y="352077"/>
                </a:cubicBezTo>
                <a:cubicBezTo>
                  <a:pt x="1292941" y="369123"/>
                  <a:pt x="1315889" y="377647"/>
                  <a:pt x="1342863" y="377647"/>
                </a:cubicBezTo>
                <a:cubicBezTo>
                  <a:pt x="1364968" y="377647"/>
                  <a:pt x="1383419" y="372495"/>
                  <a:pt x="1398218" y="362192"/>
                </a:cubicBezTo>
                <a:cubicBezTo>
                  <a:pt x="1413017" y="351890"/>
                  <a:pt x="1423413" y="338121"/>
                  <a:pt x="1429408" y="320887"/>
                </a:cubicBezTo>
                <a:lnTo>
                  <a:pt x="1484481" y="320887"/>
                </a:lnTo>
                <a:cubicBezTo>
                  <a:pt x="1476239" y="350485"/>
                  <a:pt x="1459754" y="374556"/>
                  <a:pt x="1435027" y="393101"/>
                </a:cubicBezTo>
                <a:cubicBezTo>
                  <a:pt x="1410300" y="411646"/>
                  <a:pt x="1379579" y="420919"/>
                  <a:pt x="1342863" y="420919"/>
                </a:cubicBezTo>
                <a:cubicBezTo>
                  <a:pt x="1313641" y="420919"/>
                  <a:pt x="1287509" y="414362"/>
                  <a:pt x="1264468" y="401250"/>
                </a:cubicBezTo>
                <a:cubicBezTo>
                  <a:pt x="1241427" y="388137"/>
                  <a:pt x="1223350" y="369498"/>
                  <a:pt x="1210237" y="345333"/>
                </a:cubicBezTo>
                <a:cubicBezTo>
                  <a:pt x="1197124" y="321168"/>
                  <a:pt x="1190568" y="293163"/>
                  <a:pt x="1190568" y="261318"/>
                </a:cubicBezTo>
                <a:cubicBezTo>
                  <a:pt x="1190568" y="229473"/>
                  <a:pt x="1196937" y="201561"/>
                  <a:pt x="1209675" y="177584"/>
                </a:cubicBezTo>
                <a:cubicBezTo>
                  <a:pt x="1222413" y="153606"/>
                  <a:pt x="1240303" y="135155"/>
                  <a:pt x="1263344" y="122229"/>
                </a:cubicBezTo>
                <a:cubicBezTo>
                  <a:pt x="1286385" y="109304"/>
                  <a:pt x="1312891" y="102841"/>
                  <a:pt x="1342863" y="102841"/>
                </a:cubicBezTo>
                <a:close/>
                <a:moveTo>
                  <a:pt x="669960" y="102841"/>
                </a:moveTo>
                <a:cubicBezTo>
                  <a:pt x="699183" y="102841"/>
                  <a:pt x="725596" y="109304"/>
                  <a:pt x="749199" y="122229"/>
                </a:cubicBezTo>
                <a:cubicBezTo>
                  <a:pt x="772802" y="135155"/>
                  <a:pt x="791440" y="153606"/>
                  <a:pt x="805115" y="177584"/>
                </a:cubicBezTo>
                <a:cubicBezTo>
                  <a:pt x="818790" y="201561"/>
                  <a:pt x="825627" y="229473"/>
                  <a:pt x="825627" y="261318"/>
                </a:cubicBezTo>
                <a:cubicBezTo>
                  <a:pt x="825627" y="293163"/>
                  <a:pt x="818603" y="321168"/>
                  <a:pt x="804553" y="345333"/>
                </a:cubicBezTo>
                <a:cubicBezTo>
                  <a:pt x="790504" y="369498"/>
                  <a:pt x="771490" y="388137"/>
                  <a:pt x="747513" y="401250"/>
                </a:cubicBezTo>
                <a:cubicBezTo>
                  <a:pt x="723535" y="414362"/>
                  <a:pt x="696935" y="420919"/>
                  <a:pt x="667712" y="420919"/>
                </a:cubicBezTo>
                <a:cubicBezTo>
                  <a:pt x="638864" y="420919"/>
                  <a:pt x="612732" y="414362"/>
                  <a:pt x="589317" y="401250"/>
                </a:cubicBezTo>
                <a:cubicBezTo>
                  <a:pt x="565901" y="388137"/>
                  <a:pt x="547543" y="369498"/>
                  <a:pt x="534243" y="345333"/>
                </a:cubicBezTo>
                <a:cubicBezTo>
                  <a:pt x="520943" y="321168"/>
                  <a:pt x="514293" y="293163"/>
                  <a:pt x="514293" y="261318"/>
                </a:cubicBezTo>
                <a:cubicBezTo>
                  <a:pt x="514293" y="229847"/>
                  <a:pt x="521131" y="202030"/>
                  <a:pt x="534805" y="177865"/>
                </a:cubicBezTo>
                <a:cubicBezTo>
                  <a:pt x="548480" y="153700"/>
                  <a:pt x="567119" y="135155"/>
                  <a:pt x="590722" y="122229"/>
                </a:cubicBezTo>
                <a:cubicBezTo>
                  <a:pt x="614325" y="109304"/>
                  <a:pt x="640738" y="102841"/>
                  <a:pt x="669960" y="102841"/>
                </a:cubicBezTo>
                <a:close/>
                <a:moveTo>
                  <a:pt x="2208010" y="102279"/>
                </a:moveTo>
                <a:lnTo>
                  <a:pt x="2208010" y="155105"/>
                </a:lnTo>
                <a:lnTo>
                  <a:pt x="2194522" y="155105"/>
                </a:lnTo>
                <a:cubicBezTo>
                  <a:pt x="2137201" y="155105"/>
                  <a:pt x="2108540" y="186201"/>
                  <a:pt x="2108540" y="248393"/>
                </a:cubicBezTo>
                <a:lnTo>
                  <a:pt x="2108540" y="415861"/>
                </a:lnTo>
                <a:lnTo>
                  <a:pt x="2057400" y="415861"/>
                </a:lnTo>
                <a:lnTo>
                  <a:pt x="2057400" y="107899"/>
                </a:lnTo>
                <a:lnTo>
                  <a:pt x="2108540" y="107899"/>
                </a:lnTo>
                <a:lnTo>
                  <a:pt x="2108540" y="157915"/>
                </a:lnTo>
                <a:cubicBezTo>
                  <a:pt x="2117531" y="140306"/>
                  <a:pt x="2130363" y="126631"/>
                  <a:pt x="2147035" y="116890"/>
                </a:cubicBezTo>
                <a:cubicBezTo>
                  <a:pt x="2163707" y="107149"/>
                  <a:pt x="2184032" y="102279"/>
                  <a:pt x="2208010" y="102279"/>
                </a:cubicBezTo>
                <a:close/>
                <a:moveTo>
                  <a:pt x="1712148" y="102279"/>
                </a:moveTo>
                <a:cubicBezTo>
                  <a:pt x="1749613" y="102279"/>
                  <a:pt x="1779959" y="113612"/>
                  <a:pt x="1803188" y="136278"/>
                </a:cubicBezTo>
                <a:cubicBezTo>
                  <a:pt x="1826416" y="158945"/>
                  <a:pt x="1838030" y="191633"/>
                  <a:pt x="1838030" y="234343"/>
                </a:cubicBezTo>
                <a:lnTo>
                  <a:pt x="1838030" y="415861"/>
                </a:lnTo>
                <a:lnTo>
                  <a:pt x="1787452" y="415861"/>
                </a:lnTo>
                <a:lnTo>
                  <a:pt x="1787452" y="241649"/>
                </a:lnTo>
                <a:cubicBezTo>
                  <a:pt x="1787452" y="210928"/>
                  <a:pt x="1779772" y="187418"/>
                  <a:pt x="1764411" y="171121"/>
                </a:cubicBezTo>
                <a:cubicBezTo>
                  <a:pt x="1749051" y="154824"/>
                  <a:pt x="1728070" y="146675"/>
                  <a:pt x="1701470" y="146675"/>
                </a:cubicBezTo>
                <a:cubicBezTo>
                  <a:pt x="1674495" y="146675"/>
                  <a:pt x="1653047" y="155105"/>
                  <a:pt x="1637124" y="171964"/>
                </a:cubicBezTo>
                <a:cubicBezTo>
                  <a:pt x="1621202" y="188823"/>
                  <a:pt x="1613240" y="213363"/>
                  <a:pt x="1613240" y="245583"/>
                </a:cubicBezTo>
                <a:lnTo>
                  <a:pt x="1613240" y="415861"/>
                </a:lnTo>
                <a:lnTo>
                  <a:pt x="1562100" y="415861"/>
                </a:lnTo>
                <a:lnTo>
                  <a:pt x="1562100" y="107899"/>
                </a:lnTo>
                <a:lnTo>
                  <a:pt x="1613240" y="107899"/>
                </a:lnTo>
                <a:lnTo>
                  <a:pt x="1613240" y="151733"/>
                </a:lnTo>
                <a:cubicBezTo>
                  <a:pt x="1623356" y="135998"/>
                  <a:pt x="1637124" y="123821"/>
                  <a:pt x="1654545" y="115204"/>
                </a:cubicBezTo>
                <a:cubicBezTo>
                  <a:pt x="1671967" y="106587"/>
                  <a:pt x="1691167" y="102279"/>
                  <a:pt x="1712148" y="102279"/>
                </a:cubicBezTo>
                <a:close/>
                <a:moveTo>
                  <a:pt x="474460" y="102279"/>
                </a:moveTo>
                <a:lnTo>
                  <a:pt x="474460" y="155105"/>
                </a:lnTo>
                <a:lnTo>
                  <a:pt x="460972" y="155105"/>
                </a:lnTo>
                <a:cubicBezTo>
                  <a:pt x="403651" y="155105"/>
                  <a:pt x="374990" y="186201"/>
                  <a:pt x="374990" y="248393"/>
                </a:cubicBezTo>
                <a:lnTo>
                  <a:pt x="374990" y="415861"/>
                </a:lnTo>
                <a:lnTo>
                  <a:pt x="323850" y="415861"/>
                </a:lnTo>
                <a:lnTo>
                  <a:pt x="323850" y="107899"/>
                </a:lnTo>
                <a:lnTo>
                  <a:pt x="374990" y="107899"/>
                </a:lnTo>
                <a:lnTo>
                  <a:pt x="374990" y="157915"/>
                </a:lnTo>
                <a:cubicBezTo>
                  <a:pt x="383982" y="140306"/>
                  <a:pt x="396813" y="126631"/>
                  <a:pt x="413485" y="116890"/>
                </a:cubicBezTo>
                <a:cubicBezTo>
                  <a:pt x="430157" y="107149"/>
                  <a:pt x="450482" y="102279"/>
                  <a:pt x="474460" y="102279"/>
                </a:cubicBezTo>
                <a:close/>
                <a:moveTo>
                  <a:pt x="51140" y="66313"/>
                </a:moveTo>
                <a:lnTo>
                  <a:pt x="51140" y="210178"/>
                </a:lnTo>
                <a:lnTo>
                  <a:pt x="126445" y="210178"/>
                </a:lnTo>
                <a:cubicBezTo>
                  <a:pt x="154918" y="210178"/>
                  <a:pt x="175899" y="203996"/>
                  <a:pt x="189386" y="191633"/>
                </a:cubicBezTo>
                <a:cubicBezTo>
                  <a:pt x="202873" y="179270"/>
                  <a:pt x="209617" y="161661"/>
                  <a:pt x="209617" y="138807"/>
                </a:cubicBezTo>
                <a:cubicBezTo>
                  <a:pt x="209617" y="90478"/>
                  <a:pt x="181893" y="66313"/>
                  <a:pt x="126445" y="66313"/>
                </a:cubicBezTo>
                <a:close/>
                <a:moveTo>
                  <a:pt x="3430715" y="30346"/>
                </a:moveTo>
                <a:lnTo>
                  <a:pt x="3481854" y="30346"/>
                </a:lnTo>
                <a:lnTo>
                  <a:pt x="3481854" y="107899"/>
                </a:lnTo>
                <a:lnTo>
                  <a:pt x="3562217" y="107899"/>
                </a:lnTo>
                <a:lnTo>
                  <a:pt x="3562217" y="150047"/>
                </a:lnTo>
                <a:lnTo>
                  <a:pt x="3481854" y="150047"/>
                </a:lnTo>
                <a:lnTo>
                  <a:pt x="3481854" y="331565"/>
                </a:lnTo>
                <a:cubicBezTo>
                  <a:pt x="3481854" y="346551"/>
                  <a:pt x="3485039" y="357135"/>
                  <a:pt x="3491408" y="363316"/>
                </a:cubicBezTo>
                <a:cubicBezTo>
                  <a:pt x="3497777" y="369498"/>
                  <a:pt x="3508829" y="372589"/>
                  <a:pt x="3524564" y="372589"/>
                </a:cubicBezTo>
                <a:lnTo>
                  <a:pt x="3562217" y="372589"/>
                </a:lnTo>
                <a:lnTo>
                  <a:pt x="3562217" y="415861"/>
                </a:lnTo>
                <a:lnTo>
                  <a:pt x="3516135" y="415861"/>
                </a:lnTo>
                <a:cubicBezTo>
                  <a:pt x="3487661" y="415861"/>
                  <a:pt x="3466306" y="409305"/>
                  <a:pt x="3452070" y="396192"/>
                </a:cubicBezTo>
                <a:cubicBezTo>
                  <a:pt x="3437833" y="383079"/>
                  <a:pt x="3430715" y="361537"/>
                  <a:pt x="3430715" y="331565"/>
                </a:cubicBezTo>
                <a:lnTo>
                  <a:pt x="3430715" y="150047"/>
                </a:lnTo>
                <a:lnTo>
                  <a:pt x="3390815" y="150047"/>
                </a:lnTo>
                <a:lnTo>
                  <a:pt x="3390815" y="107899"/>
                </a:lnTo>
                <a:lnTo>
                  <a:pt x="3430715" y="107899"/>
                </a:lnTo>
                <a:close/>
                <a:moveTo>
                  <a:pt x="0" y="24164"/>
                </a:moveTo>
                <a:lnTo>
                  <a:pt x="126445" y="24164"/>
                </a:lnTo>
                <a:cubicBezTo>
                  <a:pt x="170653" y="24164"/>
                  <a:pt x="204278" y="34842"/>
                  <a:pt x="227319" y="56197"/>
                </a:cubicBezTo>
                <a:cubicBezTo>
                  <a:pt x="250360" y="77552"/>
                  <a:pt x="261881" y="105089"/>
                  <a:pt x="261881" y="138807"/>
                </a:cubicBezTo>
                <a:cubicBezTo>
                  <a:pt x="261881" y="171402"/>
                  <a:pt x="250735" y="198470"/>
                  <a:pt x="228443" y="220013"/>
                </a:cubicBezTo>
                <a:cubicBezTo>
                  <a:pt x="206152" y="241555"/>
                  <a:pt x="172152" y="252326"/>
                  <a:pt x="126445" y="252326"/>
                </a:cubicBezTo>
                <a:lnTo>
                  <a:pt x="51140" y="252326"/>
                </a:lnTo>
                <a:lnTo>
                  <a:pt x="51140" y="415861"/>
                </a:lnTo>
                <a:lnTo>
                  <a:pt x="0" y="415861"/>
                </a:lnTo>
                <a:close/>
                <a:moveTo>
                  <a:pt x="3276600" y="0"/>
                </a:moveTo>
                <a:lnTo>
                  <a:pt x="3327740" y="0"/>
                </a:lnTo>
                <a:lnTo>
                  <a:pt x="3327740" y="415861"/>
                </a:lnTo>
                <a:lnTo>
                  <a:pt x="3276600" y="415861"/>
                </a:lnTo>
                <a:close/>
              </a:path>
            </a:pathLst>
          </a:custGeom>
          <a:solidFill>
            <a:srgbClr val="FFFFFF"/>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p:sp>
        <p:nvSpPr>
          <p:cNvPr id="8" name="TextBox 7">
            <a:extLst>
              <a:ext uri="{FF2B5EF4-FFF2-40B4-BE49-F238E27FC236}">
                <a16:creationId xmlns:a16="http://schemas.microsoft.com/office/drawing/2014/main" id="{C36E2A19-D7C7-C762-334C-8C2D38E2983C}"/>
              </a:ext>
            </a:extLst>
          </p:cNvPr>
          <p:cNvSpPr txBox="1"/>
          <p:nvPr/>
        </p:nvSpPr>
        <p:spPr bwMode="ltGray">
          <a:xfrm>
            <a:off x="476250" y="5867401"/>
            <a:ext cx="7524750" cy="603249"/>
          </a:xfrm>
          <a:prstGeom prst="rect">
            <a:avLst/>
          </a:prstGeom>
          <a:noFill/>
        </p:spPr>
        <p:txBody>
          <a:bodyPr wrap="square" lIns="0" tIns="0" rIns="0" bIns="0" rtlCol="0">
            <a:noAutofit/>
          </a:bodyPr>
          <a:lstStyle/>
          <a:p>
            <a:pPr>
              <a:lnSpc>
                <a:spcPct val="110000"/>
              </a:lnSpc>
            </a:pPr>
            <a:r>
              <a:rPr sz="800">
                <a:solidFill>
                  <a:schemeClr val="tx1"/>
                </a:solidFill>
              </a:rPr>
              <a:t>©</a:t>
            </a:r>
            <a:fld id="{CCAC9A29-DAB7-46A6-865D-1734D6118848}" type="datetimeyyyy">
              <a:rPr sz="800">
                <a:solidFill>
                  <a:schemeClr val="tx1"/>
                </a:solidFill>
              </a:rPr>
              <a:t>2023</a:t>
            </a:fld>
            <a:r>
              <a:rPr sz="800">
                <a:solidFill>
                  <a:schemeClr val="tx1"/>
                </a:solidFill>
              </a:rPr>
              <a:t> RGA. All rights reserved.</a:t>
            </a:r>
          </a:p>
          <a:p>
            <a:pPr>
              <a:lnSpc>
                <a:spcPct val="110000"/>
              </a:lnSpc>
            </a:pPr>
            <a:r>
              <a:rPr sz="800">
                <a:solidFill>
                  <a:schemeClr val="tx1"/>
                </a:solidFill>
              </a:rPr>
              <a:t>No part of this publication may be reproduced in any form without the prior permission of RGA.</a:t>
            </a:r>
          </a:p>
          <a:p>
            <a:pPr>
              <a:lnSpc>
                <a:spcPct val="110000"/>
              </a:lnSpc>
            </a:pPr>
            <a:r>
              <a:rPr sz="800">
                <a:solidFill>
                  <a:schemeClr val="tx1"/>
                </a:solidFill>
              </a:rPr>
              <a:t>The information in this publication is for the exclusive, internal use of the recipient and may not be relied upon by any other party other than the recipient and its affiliates, or published, quoted or disseminated to any party other than the recipient without the prior written consent of RGA.</a:t>
            </a:r>
          </a:p>
        </p:txBody>
      </p:sp>
    </p:spTree>
    <p:extLst>
      <p:ext uri="{BB962C8B-B14F-4D97-AF65-F5344CB8AC3E}">
        <p14:creationId xmlns:p14="http://schemas.microsoft.com/office/powerpoint/2010/main" val="291695389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Branded Layouts End Here (don't use this layout)">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CD2C0D-0161-E03C-9C45-7E909083A29B}"/>
              </a:ext>
            </a:extLst>
          </p:cNvPr>
          <p:cNvSpPr txBox="1"/>
          <p:nvPr/>
        </p:nvSpPr>
        <p:spPr>
          <a:xfrm>
            <a:off x="1442085" y="728261"/>
            <a:ext cx="9307830" cy="5401479"/>
          </a:xfrm>
          <a:prstGeom prst="rect">
            <a:avLst/>
          </a:prstGeom>
          <a:noFill/>
        </p:spPr>
        <p:txBody>
          <a:bodyPr wrap="square" rtlCol="0">
            <a:spAutoFit/>
          </a:bodyPr>
          <a:lstStyle/>
          <a:p>
            <a:pPr algn="ctr"/>
            <a:r>
              <a:rPr lang="en-US" sz="11500" dirty="0">
                <a:solidFill>
                  <a:schemeClr val="tx1"/>
                </a:solidFill>
              </a:rPr>
              <a:t>Branded Layouts </a:t>
            </a:r>
            <a:br>
              <a:rPr lang="en-US" sz="11500" dirty="0">
                <a:solidFill>
                  <a:schemeClr val="tx1"/>
                </a:solidFill>
              </a:rPr>
            </a:br>
            <a:r>
              <a:rPr lang="en-US" sz="11500" dirty="0">
                <a:solidFill>
                  <a:schemeClr val="tx1"/>
                </a:solidFill>
              </a:rPr>
              <a:t>End Here</a:t>
            </a:r>
            <a:endParaRPr sz="11500" dirty="0">
              <a:solidFill>
                <a:schemeClr val="tx1"/>
              </a:solidFill>
            </a:endParaRPr>
          </a:p>
        </p:txBody>
      </p:sp>
    </p:spTree>
    <p:extLst>
      <p:ext uri="{BB962C8B-B14F-4D97-AF65-F5344CB8AC3E}">
        <p14:creationId xmlns:p14="http://schemas.microsoft.com/office/powerpoint/2010/main" val="1935163825"/>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lash sc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EC9FB9-4F05-4723-9FED-B1D3FC5B2162}"/>
              </a:ext>
            </a:extLst>
          </p:cNvPr>
          <p:cNvSpPr/>
          <p:nvPr userDrawn="1"/>
        </p:nvSpPr>
        <p:spPr>
          <a:xfrm>
            <a:off x="0" y="6031393"/>
            <a:ext cx="32258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F9B81F7E-3AA4-4FB6-B17D-7C6147031163}"/>
              </a:ext>
            </a:extLst>
          </p:cNvPr>
          <p:cNvSpPr/>
          <p:nvPr userDrawn="1"/>
        </p:nvSpPr>
        <p:spPr>
          <a:xfrm>
            <a:off x="1727200" y="736600"/>
            <a:ext cx="9156922" cy="3206750"/>
          </a:xfrm>
          <a:prstGeom prst="roundRect">
            <a:avLst>
              <a:gd name="adj" fmla="val 4117"/>
            </a:avLst>
          </a:prstGeom>
          <a:noFill/>
          <a:ln w="228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DF3FCDA8-D5BC-4678-9C88-D4B031C80096}"/>
              </a:ext>
            </a:extLst>
          </p:cNvPr>
          <p:cNvSpPr/>
          <p:nvPr userDrawn="1"/>
        </p:nvSpPr>
        <p:spPr>
          <a:xfrm>
            <a:off x="1307878" y="1038704"/>
            <a:ext cx="7162228" cy="3787140"/>
          </a:xfrm>
          <a:prstGeom prst="roundRect">
            <a:avLst>
              <a:gd name="adj" fmla="val 3587"/>
            </a:avLst>
          </a:prstGeom>
          <a:noFill/>
          <a:ln w="2286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B60343F1-3370-4830-A531-9A5B7507B1F6}"/>
              </a:ext>
            </a:extLst>
          </p:cNvPr>
          <p:cNvSpPr/>
          <p:nvPr userDrawn="1"/>
        </p:nvSpPr>
        <p:spPr>
          <a:xfrm>
            <a:off x="8003381" y="4493419"/>
            <a:ext cx="2045494" cy="554831"/>
          </a:xfrm>
          <a:prstGeom prst="roundRect">
            <a:avLst>
              <a:gd name="adj" fmla="val 24961"/>
            </a:avLst>
          </a:prstGeom>
          <a:noFill/>
          <a:ln w="2286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8C8C788-8D9B-4E7D-ACB6-BA88CD98D04F}"/>
              </a:ext>
            </a:extLst>
          </p:cNvPr>
          <p:cNvSpPr txBox="1"/>
          <p:nvPr userDrawn="1"/>
        </p:nvSpPr>
        <p:spPr>
          <a:xfrm>
            <a:off x="2161287" y="1623384"/>
            <a:ext cx="4324354" cy="2115964"/>
          </a:xfrm>
          <a:prstGeom prst="rect">
            <a:avLst/>
          </a:prstGeom>
          <a:noFill/>
        </p:spPr>
        <p:txBody>
          <a:bodyPr wrap="square" lIns="0" tIns="0" rIns="0" bIns="0" rtlCol="0">
            <a:spAutoFit/>
          </a:bodyPr>
          <a:lstStyle/>
          <a:p>
            <a:pPr>
              <a:lnSpc>
                <a:spcPts val="5500"/>
              </a:lnSpc>
            </a:pPr>
            <a:r>
              <a:rPr lang="en-US" sz="5000" dirty="0">
                <a:solidFill>
                  <a:schemeClr val="accent1"/>
                </a:solidFill>
                <a:latin typeface="Prelo Book" panose="00000500000000000000" pitchFamily="50" charset="0"/>
              </a:rPr>
              <a:t>THE POWER </a:t>
            </a:r>
            <a:br>
              <a:rPr lang="en-US" sz="5000" dirty="0">
                <a:solidFill>
                  <a:schemeClr val="accent1"/>
                </a:solidFill>
                <a:latin typeface="Prelo Book" panose="00000500000000000000" pitchFamily="50" charset="0"/>
              </a:rPr>
            </a:br>
            <a:r>
              <a:rPr lang="en-US" sz="5000" dirty="0">
                <a:solidFill>
                  <a:schemeClr val="accent1"/>
                </a:solidFill>
                <a:latin typeface="Prelo Book" panose="00000500000000000000" pitchFamily="50" charset="0"/>
              </a:rPr>
              <a:t>OF BEING UNDERSTOOD</a:t>
            </a:r>
          </a:p>
        </p:txBody>
      </p:sp>
      <p:sp>
        <p:nvSpPr>
          <p:cNvPr id="14" name="TextBox 13">
            <a:extLst>
              <a:ext uri="{FF2B5EF4-FFF2-40B4-BE49-F238E27FC236}">
                <a16:creationId xmlns:a16="http://schemas.microsoft.com/office/drawing/2014/main" id="{E419336E-733A-4D32-A8D7-96A5E957A884}"/>
              </a:ext>
            </a:extLst>
          </p:cNvPr>
          <p:cNvSpPr txBox="1"/>
          <p:nvPr userDrawn="1"/>
        </p:nvSpPr>
        <p:spPr>
          <a:xfrm>
            <a:off x="2161286" y="4246097"/>
            <a:ext cx="4114823" cy="328231"/>
          </a:xfrm>
          <a:prstGeom prst="rect">
            <a:avLst/>
          </a:prstGeom>
          <a:noFill/>
        </p:spPr>
        <p:txBody>
          <a:bodyPr wrap="square" lIns="0" tIns="0" rIns="0" bIns="0" rtlCol="0">
            <a:spAutoFit/>
          </a:bodyPr>
          <a:lstStyle/>
          <a:p>
            <a:r>
              <a:rPr lang="en-US" dirty="0">
                <a:solidFill>
                  <a:schemeClr val="accent1"/>
                </a:solidFill>
                <a:latin typeface="Prelo Book" panose="00000500000000000000" pitchFamily="50" charset="0"/>
              </a:rPr>
              <a:t>AUDIT | TAX | CONSULTING</a:t>
            </a:r>
          </a:p>
        </p:txBody>
      </p:sp>
      <p:sp>
        <p:nvSpPr>
          <p:cNvPr id="2" name="Rectangle 1">
            <a:extLst>
              <a:ext uri="{FF2B5EF4-FFF2-40B4-BE49-F238E27FC236}">
                <a16:creationId xmlns:a16="http://schemas.microsoft.com/office/drawing/2014/main" id="{D3AC0FCA-4C66-CDD4-F605-983058EF1739}"/>
              </a:ext>
            </a:extLst>
          </p:cNvPr>
          <p:cNvSpPr/>
          <p:nvPr userDrawn="1"/>
        </p:nvSpPr>
        <p:spPr>
          <a:xfrm>
            <a:off x="11506200" y="0"/>
            <a:ext cx="685800" cy="6858000"/>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B56BB2-1A14-EF8A-41FE-94C7FD96A889}"/>
              </a:ext>
            </a:extLst>
          </p:cNvPr>
          <p:cNvSpPr/>
          <p:nvPr userDrawn="1"/>
        </p:nvSpPr>
        <p:spPr>
          <a:xfrm>
            <a:off x="9778999" y="5598318"/>
            <a:ext cx="1958531" cy="1259681"/>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9DEE0CE8-47C4-2935-DBDD-874A3DC4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63332" y="5895975"/>
            <a:ext cx="1491093" cy="630462"/>
          </a:xfrm>
          <a:prstGeom prst="rect">
            <a:avLst/>
          </a:prstGeom>
        </p:spPr>
      </p:pic>
    </p:spTree>
    <p:extLst>
      <p:ext uri="{BB962C8B-B14F-4D97-AF65-F5344CB8AC3E}">
        <p14:creationId xmlns:p14="http://schemas.microsoft.com/office/powerpoint/2010/main" val="555970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Cover default 1">
    <p:spTree>
      <p:nvGrpSpPr>
        <p:cNvPr id="1" name=""/>
        <p:cNvGrpSpPr/>
        <p:nvPr/>
      </p:nvGrpSpPr>
      <p:grpSpPr>
        <a:xfrm>
          <a:off x="0" y="0"/>
          <a:ext cx="0" cy="0"/>
          <a:chOff x="0" y="0"/>
          <a:chExt cx="0" cy="0"/>
        </a:xfrm>
      </p:grpSpPr>
      <p:sp>
        <p:nvSpPr>
          <p:cNvPr id="11" name="Autoshape Default Text" hidden="1"/>
          <p:cNvSpPr txBox="1"/>
          <p:nvPr/>
        </p:nvSpPr>
        <p:spPr>
          <a:xfrm>
            <a:off x="0" y="0"/>
            <a:ext cx="1041600" cy="201600"/>
          </a:xfrm>
          <a:prstGeom prst="rect">
            <a:avLst/>
          </a:prstGeom>
          <a:noFill/>
        </p:spPr>
        <p:txBody>
          <a:bodyPr wrap="square" lIns="0" tIns="0" rIns="0" bIns="0" rtlCol="0">
            <a:noAutofit/>
          </a:bodyPr>
          <a:lstStyle/>
          <a:p>
            <a:r>
              <a:rPr lang="en-US" sz="1333" dirty="0"/>
              <a:t>Text</a:t>
            </a:r>
          </a:p>
        </p:txBody>
      </p:sp>
      <p:sp>
        <p:nvSpPr>
          <p:cNvPr id="12" name="Autoshape Default Shape" hidden="1"/>
          <p:cNvSpPr>
            <a:spLocks/>
          </p:cNvSpPr>
          <p:nvPr/>
        </p:nvSpPr>
        <p:spPr>
          <a:xfrm>
            <a:off x="0" y="327912"/>
            <a:ext cx="979200" cy="327288"/>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5128" tIns="75128" rIns="75128" bIns="75128" rtlCol="0" anchor="ctr">
            <a:noAutofit/>
          </a:bodyPr>
          <a:lstStyle/>
          <a:p>
            <a:pPr algn="ctr"/>
            <a:r>
              <a:rPr lang="en-US" sz="1333" dirty="0"/>
              <a:t>Shape</a:t>
            </a:r>
          </a:p>
        </p:txBody>
      </p:sp>
      <p:cxnSp>
        <p:nvCxnSpPr>
          <p:cNvPr id="13" name="Autoshape Default Line" hidden="1"/>
          <p:cNvCxnSpPr/>
          <p:nvPr/>
        </p:nvCxnSpPr>
        <p:spPr>
          <a:xfrm flipV="1">
            <a:off x="0" y="884700"/>
            <a:ext cx="888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ilename" hidden="1">
            <a:extLst>
              <a:ext uri="{FF2B5EF4-FFF2-40B4-BE49-F238E27FC236}">
                <a16:creationId xmlns:a16="http://schemas.microsoft.com/office/drawing/2014/main" id="{AC92D302-00EE-4255-82F0-034F72E7A770}"/>
              </a:ext>
            </a:extLst>
          </p:cNvPr>
          <p:cNvSpPr txBox="1"/>
          <p:nvPr/>
        </p:nvSpPr>
        <p:spPr>
          <a:xfrm>
            <a:off x="426720"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SC_v7.pptx</a:t>
            </a:r>
          </a:p>
        </p:txBody>
      </p:sp>
      <p:sp>
        <p:nvSpPr>
          <p:cNvPr id="16" name="Draft" hidden="1">
            <a:extLst>
              <a:ext uri="{FF2B5EF4-FFF2-40B4-BE49-F238E27FC236}">
                <a16:creationId xmlns:a16="http://schemas.microsoft.com/office/drawing/2014/main" id="{214A0598-EC0E-4C30-935A-CC6283625B3B}"/>
              </a:ext>
            </a:extLst>
          </p:cNvPr>
          <p:cNvSpPr txBox="1"/>
          <p:nvPr/>
        </p:nvSpPr>
        <p:spPr>
          <a:xfrm>
            <a:off x="100838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grpSp>
        <p:nvGrpSpPr>
          <p:cNvPr id="7" name="Group 6">
            <a:extLst>
              <a:ext uri="{FF2B5EF4-FFF2-40B4-BE49-F238E27FC236}">
                <a16:creationId xmlns:a16="http://schemas.microsoft.com/office/drawing/2014/main" id="{CF609FEA-473E-9C2E-46D9-15F052986DCD}"/>
              </a:ext>
            </a:extLst>
          </p:cNvPr>
          <p:cNvGrpSpPr/>
          <p:nvPr userDrawn="1"/>
        </p:nvGrpSpPr>
        <p:grpSpPr>
          <a:xfrm>
            <a:off x="3511875" y="0"/>
            <a:ext cx="8680125" cy="6858000"/>
            <a:chOff x="3511875" y="-6900316"/>
            <a:chExt cx="8680125" cy="6858000"/>
          </a:xfrm>
        </p:grpSpPr>
        <p:sp>
          <p:nvSpPr>
            <p:cNvPr id="4" name="Rectangle 3">
              <a:extLst>
                <a:ext uri="{FF2B5EF4-FFF2-40B4-BE49-F238E27FC236}">
                  <a16:creationId xmlns:a16="http://schemas.microsoft.com/office/drawing/2014/main" id="{948D9473-2E7F-E182-72D8-BC900F3644D1}"/>
                </a:ext>
              </a:extLst>
            </p:cNvPr>
            <p:cNvSpPr/>
            <p:nvPr userDrawn="1"/>
          </p:nvSpPr>
          <p:spPr>
            <a:xfrm>
              <a:off x="3511875" y="-6900316"/>
              <a:ext cx="907725"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Rectangle 4">
              <a:extLst>
                <a:ext uri="{FF2B5EF4-FFF2-40B4-BE49-F238E27FC236}">
                  <a16:creationId xmlns:a16="http://schemas.microsoft.com/office/drawing/2014/main" id="{25733E98-BA32-553E-8C5F-18C984F9B7E8}"/>
                </a:ext>
              </a:extLst>
            </p:cNvPr>
            <p:cNvSpPr/>
            <p:nvPr userDrawn="1"/>
          </p:nvSpPr>
          <p:spPr>
            <a:xfrm>
              <a:off x="4546599" y="-6900316"/>
              <a:ext cx="7645401"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7" name="Rectangle: Rounded Corners 16">
            <a:extLst>
              <a:ext uri="{FF2B5EF4-FFF2-40B4-BE49-F238E27FC236}">
                <a16:creationId xmlns:a16="http://schemas.microsoft.com/office/drawing/2014/main" id="{0B10759F-BF43-B189-54B4-8947AC4D84CE}"/>
              </a:ext>
            </a:extLst>
          </p:cNvPr>
          <p:cNvSpPr/>
          <p:nvPr userDrawn="1"/>
        </p:nvSpPr>
        <p:spPr>
          <a:xfrm>
            <a:off x="2254313" y="1189166"/>
            <a:ext cx="8775307" cy="4079952"/>
          </a:xfrm>
          <a:prstGeom prst="roundRect">
            <a:avLst>
              <a:gd name="adj" fmla="val 3187"/>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8" name="Rectangle: Rounded Corners 17">
            <a:extLst>
              <a:ext uri="{FF2B5EF4-FFF2-40B4-BE49-F238E27FC236}">
                <a16:creationId xmlns:a16="http://schemas.microsoft.com/office/drawing/2014/main" id="{3045A7FB-AAF6-56BA-8FCB-9E5965784D46}"/>
              </a:ext>
            </a:extLst>
          </p:cNvPr>
          <p:cNvSpPr/>
          <p:nvPr userDrawn="1"/>
        </p:nvSpPr>
        <p:spPr>
          <a:xfrm>
            <a:off x="1810693" y="4219574"/>
            <a:ext cx="879167" cy="1301003"/>
          </a:xfrm>
          <a:prstGeom prst="roundRect">
            <a:avLst>
              <a:gd name="adj" fmla="val 1792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3" name="Subtitle"/>
          <p:cNvSpPr>
            <a:spLocks noGrp="1"/>
          </p:cNvSpPr>
          <p:nvPr>
            <p:ph type="subTitle" idx="1"/>
          </p:nvPr>
        </p:nvSpPr>
        <p:spPr>
          <a:xfrm>
            <a:off x="5248656" y="3880800"/>
            <a:ext cx="5508000" cy="1267200"/>
          </a:xfrm>
          <a:prstGeom prst="rect">
            <a:avLst/>
          </a:prstGeom>
        </p:spPr>
        <p:txBody>
          <a:bodyPr vert="horz" lIns="0" tIns="45720" rIns="0" bIns="45720" rtlCol="0">
            <a:normAutofit/>
          </a:bodyPr>
          <a:lstStyle>
            <a:lvl1pPr>
              <a:defRPr lang="en-GB" sz="2400" dirty="0">
                <a:solidFill>
                  <a:schemeClr val="bg1"/>
                </a:solidFill>
                <a:latin typeface="Arial" panose="020B0604020202020204" pitchFamily="34" charset="0"/>
                <a:cs typeface="Arial" panose="020B0604020202020204" pitchFamily="34" charset="0"/>
              </a:defRPr>
            </a:lvl1pPr>
          </a:lstStyle>
          <a:p>
            <a:pPr lvl="0" defTabSz="914400">
              <a:lnSpc>
                <a:spcPct val="100000"/>
              </a:lnSpc>
              <a:spcBef>
                <a:spcPts val="1000"/>
              </a:spcBef>
              <a:buFont typeface="Arial" panose="020B0604020202020204" pitchFamily="34" charset="0"/>
            </a:pPr>
            <a:endParaRPr lang="en-US" dirty="0"/>
          </a:p>
        </p:txBody>
      </p:sp>
      <p:sp>
        <p:nvSpPr>
          <p:cNvPr id="2" name="Title"/>
          <p:cNvSpPr>
            <a:spLocks noGrp="1"/>
          </p:cNvSpPr>
          <p:nvPr>
            <p:ph type="ctrTitle"/>
          </p:nvPr>
        </p:nvSpPr>
        <p:spPr>
          <a:xfrm>
            <a:off x="5247700" y="1285200"/>
            <a:ext cx="5508000" cy="2509200"/>
          </a:xfrm>
        </p:spPr>
        <p:txBody>
          <a:bodyPr vert="horz" lIns="0" tIns="45720" rIns="0" bIns="45720" rtlCol="0" anchor="b">
            <a:normAutofit/>
          </a:bodyPr>
          <a:lstStyle>
            <a:lvl1pPr>
              <a:defRPr lang="en-GB" sz="3200" b="0" cap="all" dirty="0">
                <a:solidFill>
                  <a:schemeClr val="bg1"/>
                </a:solidFill>
                <a:latin typeface="Arial" panose="020B0604020202020204" pitchFamily="34" charset="0"/>
                <a:cs typeface="Arial" panose="020B0604020202020204" pitchFamily="34" charset="0"/>
              </a:defRPr>
            </a:lvl1pPr>
          </a:lstStyle>
          <a:p>
            <a:pPr lvl="0" defTabSz="914400">
              <a:lnSpc>
                <a:spcPct val="90000"/>
              </a:lnSpc>
            </a:pPr>
            <a:endParaRPr lang="en-US" dirty="0"/>
          </a:p>
        </p:txBody>
      </p:sp>
      <p:sp>
        <p:nvSpPr>
          <p:cNvPr id="6" name="Date">
            <a:extLst>
              <a:ext uri="{FF2B5EF4-FFF2-40B4-BE49-F238E27FC236}">
                <a16:creationId xmlns:a16="http://schemas.microsoft.com/office/drawing/2014/main" id="{38196873-6F36-4881-5CF5-095972A5AE07}"/>
              </a:ext>
            </a:extLst>
          </p:cNvPr>
          <p:cNvSpPr txBox="1">
            <a:spLocks/>
          </p:cNvSpPr>
          <p:nvPr userDrawn="1">
            <p:custDataLst>
              <p:tags r:id="rId1"/>
            </p:custDataLst>
          </p:nvPr>
        </p:nvSpPr>
        <p:spPr>
          <a:xfrm>
            <a:off x="5241615" y="5432248"/>
            <a:ext cx="5509404" cy="281103"/>
          </a:xfrm>
          <a:prstGeom prst="rect">
            <a:avLst/>
          </a:prstGeom>
        </p:spPr>
        <p:txBody>
          <a:bodyPr lIns="0" tIns="0" rIns="0" bIns="0">
            <a:spAutoFit/>
          </a:bodyPr>
          <a:lstStyle>
            <a:lvl1pPr marL="0" indent="0" algn="l" defTabSz="1088333" rtl="0" eaLnBrk="1" latinLnBrk="0" hangingPunct="1">
              <a:lnSpc>
                <a:spcPct val="110000"/>
              </a:lnSpc>
              <a:spcBef>
                <a:spcPts val="0"/>
              </a:spcBef>
              <a:spcAft>
                <a:spcPts val="1067"/>
              </a:spcAft>
              <a:buFontTx/>
              <a:buNone/>
              <a:defRPr sz="1800" b="0" kern="1200">
                <a:solidFill>
                  <a:schemeClr val="bg1"/>
                </a:solidFill>
                <a:latin typeface="+mn-lt"/>
                <a:ea typeface="+mn-ea"/>
                <a:cs typeface="+mn-cs"/>
              </a:defRPr>
            </a:lvl1pPr>
            <a:lvl2pPr marL="361942" indent="-361942" algn="l" defTabSz="1088333" rtl="0" eaLnBrk="1" latinLnBrk="0" hangingPunct="1">
              <a:lnSpc>
                <a:spcPct val="110000"/>
              </a:lnSpc>
              <a:spcBef>
                <a:spcPts val="0"/>
              </a:spcBef>
              <a:spcAft>
                <a:spcPts val="400"/>
              </a:spcAft>
              <a:buClr>
                <a:srgbClr val="63666A"/>
              </a:buClr>
              <a:buFont typeface="Wingdings" panose="05000000000000000000" pitchFamily="2" charset="2"/>
              <a:buChar char=""/>
              <a:defRPr sz="2133" kern="1200">
                <a:solidFill>
                  <a:schemeClr val="tx1"/>
                </a:solidFill>
                <a:latin typeface="+mn-lt"/>
                <a:ea typeface="+mn-ea"/>
                <a:cs typeface="+mn-cs"/>
              </a:defRPr>
            </a:lvl2pPr>
            <a:lvl3pPr marL="721766" indent="-359824" algn="l" defTabSz="1088333" rtl="0" eaLnBrk="1" latinLnBrk="0" hangingPunct="1">
              <a:lnSpc>
                <a:spcPct val="110000"/>
              </a:lnSpc>
              <a:spcBef>
                <a:spcPts val="0"/>
              </a:spcBef>
              <a:spcAft>
                <a:spcPts val="400"/>
              </a:spcAft>
              <a:buClr>
                <a:schemeClr val="tx1"/>
              </a:buClr>
              <a:buFont typeface="Arial" panose="020B0604020202020204" pitchFamily="34" charset="0"/>
              <a:buChar char="–"/>
              <a:defRPr sz="2133" kern="1200" baseline="0">
                <a:solidFill>
                  <a:schemeClr val="tx1"/>
                </a:solidFill>
                <a:latin typeface="+mn-lt"/>
                <a:ea typeface="+mn-ea"/>
                <a:cs typeface="+mn-cs"/>
              </a:defRPr>
            </a:lvl3pPr>
            <a:lvl4pPr marL="1079973" indent="-359991" algn="l" defTabSz="1088333" rtl="0" eaLnBrk="1" latinLnBrk="0" hangingPunct="1">
              <a:lnSpc>
                <a:spcPct val="110000"/>
              </a:lnSpc>
              <a:spcBef>
                <a:spcPts val="0"/>
              </a:spcBef>
              <a:spcAft>
                <a:spcPts val="400"/>
              </a:spcAft>
              <a:buFont typeface="Wingdings" panose="05000000000000000000" pitchFamily="2" charset="2"/>
              <a:buChar char="§"/>
              <a:defRPr sz="2133" kern="1200">
                <a:solidFill>
                  <a:schemeClr val="tx1"/>
                </a:solidFill>
                <a:latin typeface="+mn-lt"/>
                <a:ea typeface="+mn-ea"/>
                <a:cs typeface="+mn-cs"/>
              </a:defRPr>
            </a:lvl4pPr>
            <a:lvl5pPr marL="1439964" indent="-359991" algn="l" defTabSz="1088333" rtl="0" eaLnBrk="1" latinLnBrk="0" hangingPunct="1">
              <a:lnSpc>
                <a:spcPct val="110000"/>
              </a:lnSpc>
              <a:spcBef>
                <a:spcPts val="0"/>
              </a:spcBef>
              <a:spcAft>
                <a:spcPts val="400"/>
              </a:spcAft>
              <a:buClr>
                <a:schemeClr val="tx1"/>
              </a:buClr>
              <a:buFont typeface="Arial" panose="020B0604020202020204" pitchFamily="34" charset="0"/>
              <a:buChar char="–"/>
              <a:tabLst/>
              <a:defRPr sz="2133" kern="1200" baseline="0">
                <a:solidFill>
                  <a:schemeClr val="tx1"/>
                </a:solidFill>
                <a:latin typeface="+mn-lt"/>
                <a:ea typeface="+mn-ea"/>
                <a:cs typeface="+mn-cs"/>
              </a:defRPr>
            </a:lvl5pPr>
            <a:lvl6pPr marL="0" indent="0" algn="l" defTabSz="1088333" rtl="0" eaLnBrk="1" latinLnBrk="0" hangingPunct="1">
              <a:lnSpc>
                <a:spcPct val="110000"/>
              </a:lnSpc>
              <a:spcBef>
                <a:spcPts val="0"/>
              </a:spcBef>
              <a:spcAft>
                <a:spcPts val="1333"/>
              </a:spcAft>
              <a:buFontTx/>
              <a:buNone/>
              <a:defRPr sz="3200" kern="1200" cap="none" baseline="0">
                <a:solidFill>
                  <a:schemeClr val="tx1"/>
                </a:solidFill>
                <a:latin typeface="+mn-lt"/>
                <a:ea typeface="+mn-ea"/>
                <a:cs typeface="+mn-cs"/>
              </a:defRPr>
            </a:lvl6pPr>
            <a:lvl7pPr marL="0" indent="0" algn="l" defTabSz="1088333" rtl="0" eaLnBrk="1" latinLnBrk="0" hangingPunct="1">
              <a:lnSpc>
                <a:spcPct val="110000"/>
              </a:lnSpc>
              <a:spcBef>
                <a:spcPts val="0"/>
              </a:spcBef>
              <a:spcAft>
                <a:spcPts val="1333"/>
              </a:spcAft>
              <a:buFontTx/>
              <a:buNone/>
              <a:defRPr sz="3200" kern="1200" cap="none" baseline="0">
                <a:solidFill>
                  <a:schemeClr val="tx2"/>
                </a:solidFill>
                <a:latin typeface="+mj-lt"/>
                <a:ea typeface="+mn-ea"/>
                <a:cs typeface="+mn-cs"/>
              </a:defRPr>
            </a:lvl7pPr>
            <a:lvl8pPr marL="0" indent="0" algn="l" defTabSz="1088333" rtl="0" eaLnBrk="1" latinLnBrk="0" hangingPunct="1">
              <a:lnSpc>
                <a:spcPct val="110000"/>
              </a:lnSpc>
              <a:spcBef>
                <a:spcPts val="0"/>
              </a:spcBef>
              <a:spcAft>
                <a:spcPts val="681"/>
              </a:spcAft>
              <a:buFontTx/>
              <a:buNone/>
              <a:defRPr sz="3200" b="0" kern="1200" baseline="0">
                <a:solidFill>
                  <a:schemeClr val="accent1"/>
                </a:solidFill>
                <a:latin typeface="+mn-lt"/>
                <a:ea typeface="+mn-ea"/>
                <a:cs typeface="+mn-cs"/>
              </a:defRPr>
            </a:lvl8pPr>
            <a:lvl9pPr marL="0" indent="0" algn="l" defTabSz="1088333" rtl="0" eaLnBrk="1" latinLnBrk="0" hangingPunct="1">
              <a:lnSpc>
                <a:spcPct val="110000"/>
              </a:lnSpc>
              <a:spcBef>
                <a:spcPts val="0"/>
              </a:spcBef>
              <a:spcAft>
                <a:spcPts val="1136"/>
              </a:spcAft>
              <a:buFontTx/>
              <a:buNone/>
              <a:defRPr sz="2133" b="1" kern="1200" baseline="0">
                <a:solidFill>
                  <a:schemeClr val="accent1"/>
                </a:solidFill>
                <a:latin typeface="+mj-lt"/>
                <a:ea typeface="+mn-ea"/>
                <a:cs typeface="+mn-cs"/>
              </a:defRPr>
            </a:lvl9pPr>
          </a:lstStyle>
          <a:p>
            <a:r>
              <a:rPr lang="en-US" dirty="0">
                <a:solidFill>
                  <a:schemeClr val="bg1"/>
                </a:solidFill>
              </a:rPr>
              <a:t>February 17, 2023</a:t>
            </a:r>
          </a:p>
        </p:txBody>
      </p:sp>
      <p:sp>
        <p:nvSpPr>
          <p:cNvPr id="8" name="Rectangle: Rounded Corners 7">
            <a:extLst>
              <a:ext uri="{FF2B5EF4-FFF2-40B4-BE49-F238E27FC236}">
                <a16:creationId xmlns:a16="http://schemas.microsoft.com/office/drawing/2014/main" id="{8134152B-CD97-3282-E41B-C3098BAD563E}"/>
              </a:ext>
            </a:extLst>
          </p:cNvPr>
          <p:cNvSpPr/>
          <p:nvPr userDrawn="1"/>
        </p:nvSpPr>
        <p:spPr>
          <a:xfrm>
            <a:off x="5057200" y="636904"/>
            <a:ext cx="6416040" cy="5560695"/>
          </a:xfrm>
          <a:prstGeom prst="roundRect">
            <a:avLst>
              <a:gd name="adj" fmla="val 318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pic>
        <p:nvPicPr>
          <p:cNvPr id="30" name="Graphic 29">
            <a:extLst>
              <a:ext uri="{FF2B5EF4-FFF2-40B4-BE49-F238E27FC236}">
                <a16:creationId xmlns:a16="http://schemas.microsoft.com/office/drawing/2014/main" id="{3A34CBCD-4CEE-81E9-F900-8CF9CD972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1080499854"/>
      </p:ext>
    </p:extLst>
  </p:cSld>
  <p:clrMapOvr>
    <a:masterClrMapping/>
  </p:clrMapOvr>
  <p:extLst>
    <p:ext uri="{DCECCB84-F9BA-43D5-87BE-67443E8EF086}">
      <p15:sldGuideLst xmlns:p15="http://schemas.microsoft.com/office/powerpoint/2012/main">
        <p15:guide id="1" pos="331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ver default 2">
    <p:spTree>
      <p:nvGrpSpPr>
        <p:cNvPr id="1" name=""/>
        <p:cNvGrpSpPr/>
        <p:nvPr/>
      </p:nvGrpSpPr>
      <p:grpSpPr>
        <a:xfrm>
          <a:off x="0" y="0"/>
          <a:ext cx="0" cy="0"/>
          <a:chOff x="0" y="0"/>
          <a:chExt cx="0" cy="0"/>
        </a:xfrm>
      </p:grpSpPr>
      <p:sp>
        <p:nvSpPr>
          <p:cNvPr id="15" name="Picture Placeholder 5">
            <a:extLst>
              <a:ext uri="{FF2B5EF4-FFF2-40B4-BE49-F238E27FC236}">
                <a16:creationId xmlns:a16="http://schemas.microsoft.com/office/drawing/2014/main" id="{CB7BA377-2FCB-445B-983F-4FABABD2C6E7}"/>
              </a:ext>
            </a:extLst>
          </p:cNvPr>
          <p:cNvSpPr>
            <a:spLocks noGrp="1"/>
          </p:cNvSpPr>
          <p:nvPr>
            <p:ph type="pic" sz="quarter" idx="12"/>
          </p:nvPr>
        </p:nvSpPr>
        <p:spPr>
          <a:xfrm>
            <a:off x="0" y="239184"/>
            <a:ext cx="11353800" cy="4128000"/>
          </a:xfrm>
          <a:prstGeom prst="rect">
            <a:avLst/>
          </a:prstGeom>
        </p:spPr>
        <p:txBody>
          <a:bodyPr anchor="ctr"/>
          <a:lstStyle>
            <a:lvl1pPr algn="ctr">
              <a:defRPr/>
            </a:lvl1pPr>
          </a:lstStyle>
          <a:p>
            <a:endParaRPr lang="kok-IN" dirty="0"/>
          </a:p>
        </p:txBody>
      </p:sp>
      <p:sp>
        <p:nvSpPr>
          <p:cNvPr id="2" name="Title"/>
          <p:cNvSpPr>
            <a:spLocks noGrp="1"/>
          </p:cNvSpPr>
          <p:nvPr>
            <p:ph type="ctrTitle"/>
          </p:nvPr>
        </p:nvSpPr>
        <p:spPr>
          <a:xfrm>
            <a:off x="609600" y="2932131"/>
            <a:ext cx="10564935" cy="574516"/>
          </a:xfrm>
        </p:spPr>
        <p:txBody>
          <a:bodyPr>
            <a:noAutofit/>
          </a:bodyPr>
          <a:lstStyle>
            <a:lvl1pPr>
              <a:defRPr sz="4267" b="1" cap="all" baseline="0"/>
            </a:lvl1pPr>
          </a:lstStyle>
          <a:p>
            <a:endParaRPr lang="en-US" dirty="0"/>
          </a:p>
        </p:txBody>
      </p:sp>
      <p:sp>
        <p:nvSpPr>
          <p:cNvPr id="3" name="Subtitle"/>
          <p:cNvSpPr>
            <a:spLocks noGrp="1"/>
          </p:cNvSpPr>
          <p:nvPr>
            <p:ph type="subTitle" idx="1"/>
          </p:nvPr>
        </p:nvSpPr>
        <p:spPr>
          <a:xfrm>
            <a:off x="609602" y="3752376"/>
            <a:ext cx="9214600" cy="451405"/>
          </a:xfrm>
        </p:spPr>
        <p:txBody>
          <a:bodyPr lIns="0" tIns="0" rIns="0" bIns="0">
            <a:spAutoFit/>
          </a:bodyPr>
          <a:lstStyle>
            <a:lvl1pPr marL="0" indent="0" algn="l">
              <a:spcAft>
                <a:spcPts val="0"/>
              </a:spcAft>
              <a:buNone/>
              <a:defRPr sz="2667" b="0">
                <a:solidFill>
                  <a:schemeClr val="tx1"/>
                </a:solidFill>
              </a:defRPr>
            </a:lvl1pPr>
            <a:lvl2pPr marL="544166" indent="0" algn="ctr">
              <a:buNone/>
              <a:defRPr>
                <a:solidFill>
                  <a:schemeClr val="tx1">
                    <a:tint val="75000"/>
                  </a:schemeClr>
                </a:solidFill>
              </a:defRPr>
            </a:lvl2pPr>
            <a:lvl3pPr marL="1088333" indent="0" algn="ctr">
              <a:buNone/>
              <a:defRPr>
                <a:solidFill>
                  <a:schemeClr val="tx1">
                    <a:tint val="75000"/>
                  </a:schemeClr>
                </a:solidFill>
              </a:defRPr>
            </a:lvl3pPr>
            <a:lvl4pPr marL="1632498" indent="0" algn="ctr">
              <a:buNone/>
              <a:defRPr>
                <a:solidFill>
                  <a:schemeClr val="tx1">
                    <a:tint val="75000"/>
                  </a:schemeClr>
                </a:solidFill>
              </a:defRPr>
            </a:lvl4pPr>
            <a:lvl5pPr marL="2176666" indent="0" algn="ctr">
              <a:buNone/>
              <a:defRPr>
                <a:solidFill>
                  <a:schemeClr val="tx1">
                    <a:tint val="75000"/>
                  </a:schemeClr>
                </a:solidFill>
              </a:defRPr>
            </a:lvl5pPr>
            <a:lvl6pPr marL="2720832" indent="0" algn="ctr">
              <a:buNone/>
              <a:defRPr>
                <a:solidFill>
                  <a:schemeClr val="tx1">
                    <a:tint val="75000"/>
                  </a:schemeClr>
                </a:solidFill>
              </a:defRPr>
            </a:lvl6pPr>
            <a:lvl7pPr marL="3264997" indent="0" algn="ctr">
              <a:buNone/>
              <a:defRPr>
                <a:solidFill>
                  <a:schemeClr val="tx1">
                    <a:tint val="75000"/>
                  </a:schemeClr>
                </a:solidFill>
              </a:defRPr>
            </a:lvl7pPr>
            <a:lvl8pPr marL="3809163" indent="0" algn="ctr">
              <a:buNone/>
              <a:defRPr>
                <a:solidFill>
                  <a:schemeClr val="tx1">
                    <a:tint val="75000"/>
                  </a:schemeClr>
                </a:solidFill>
              </a:defRPr>
            </a:lvl8pPr>
            <a:lvl9pPr marL="4353330" indent="0" algn="ctr">
              <a:buNone/>
              <a:defRPr>
                <a:solidFill>
                  <a:schemeClr val="tx1">
                    <a:tint val="75000"/>
                  </a:schemeClr>
                </a:solidFill>
              </a:defRPr>
            </a:lvl9pPr>
          </a:lstStyle>
          <a:p>
            <a:endParaRPr lang="en-US" dirty="0"/>
          </a:p>
        </p:txBody>
      </p:sp>
      <p:sp>
        <p:nvSpPr>
          <p:cNvPr id="11" name="Autoshape Default Text" hidden="1"/>
          <p:cNvSpPr txBox="1"/>
          <p:nvPr/>
        </p:nvSpPr>
        <p:spPr>
          <a:xfrm>
            <a:off x="0" y="0"/>
            <a:ext cx="1041600" cy="201600"/>
          </a:xfrm>
          <a:prstGeom prst="rect">
            <a:avLst/>
          </a:prstGeom>
          <a:noFill/>
        </p:spPr>
        <p:txBody>
          <a:bodyPr wrap="square" lIns="0" tIns="0" rIns="0" bIns="0" rtlCol="0">
            <a:noAutofit/>
          </a:bodyPr>
          <a:lstStyle/>
          <a:p>
            <a:r>
              <a:rPr lang="en-US" sz="1333" dirty="0"/>
              <a:t>Text</a:t>
            </a:r>
          </a:p>
        </p:txBody>
      </p:sp>
      <p:sp>
        <p:nvSpPr>
          <p:cNvPr id="12" name="Autoshape Default Shape" hidden="1"/>
          <p:cNvSpPr>
            <a:spLocks/>
          </p:cNvSpPr>
          <p:nvPr/>
        </p:nvSpPr>
        <p:spPr>
          <a:xfrm>
            <a:off x="0" y="327912"/>
            <a:ext cx="979200" cy="327288"/>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5128" tIns="75128" rIns="75128" bIns="75128" rtlCol="0" anchor="ctr">
            <a:noAutofit/>
          </a:bodyPr>
          <a:lstStyle/>
          <a:p>
            <a:pPr algn="ctr"/>
            <a:r>
              <a:rPr lang="en-US" sz="1333" dirty="0"/>
              <a:t>Shape</a:t>
            </a:r>
          </a:p>
        </p:txBody>
      </p:sp>
      <p:cxnSp>
        <p:nvCxnSpPr>
          <p:cNvPr id="13" name="Autoshape Default Line" hidden="1"/>
          <p:cNvCxnSpPr/>
          <p:nvPr/>
        </p:nvCxnSpPr>
        <p:spPr>
          <a:xfrm flipV="1">
            <a:off x="0" y="884700"/>
            <a:ext cx="888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ilename" hidden="1">
            <a:extLst>
              <a:ext uri="{FF2B5EF4-FFF2-40B4-BE49-F238E27FC236}">
                <a16:creationId xmlns:a16="http://schemas.microsoft.com/office/drawing/2014/main" id="{AC92D302-00EE-4255-82F0-034F72E7A770}"/>
              </a:ext>
            </a:extLst>
          </p:cNvPr>
          <p:cNvSpPr txBox="1"/>
          <p:nvPr/>
        </p:nvSpPr>
        <p:spPr>
          <a:xfrm>
            <a:off x="426720"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SC_v7.pptx</a:t>
            </a:r>
          </a:p>
        </p:txBody>
      </p:sp>
      <p:sp>
        <p:nvSpPr>
          <p:cNvPr id="16" name="Draft" hidden="1">
            <a:extLst>
              <a:ext uri="{FF2B5EF4-FFF2-40B4-BE49-F238E27FC236}">
                <a16:creationId xmlns:a16="http://schemas.microsoft.com/office/drawing/2014/main" id="{214A0598-EC0E-4C30-935A-CC6283625B3B}"/>
              </a:ext>
            </a:extLst>
          </p:cNvPr>
          <p:cNvSpPr txBox="1"/>
          <p:nvPr/>
        </p:nvSpPr>
        <p:spPr>
          <a:xfrm>
            <a:off x="100838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sp>
        <p:nvSpPr>
          <p:cNvPr id="7" name="Date">
            <a:extLst>
              <a:ext uri="{FF2B5EF4-FFF2-40B4-BE49-F238E27FC236}">
                <a16:creationId xmlns:a16="http://schemas.microsoft.com/office/drawing/2014/main" id="{42B5B125-979C-C194-5DB1-FAD60A1A8F81}"/>
              </a:ext>
            </a:extLst>
          </p:cNvPr>
          <p:cNvSpPr txBox="1">
            <a:spLocks/>
          </p:cNvSpPr>
          <p:nvPr userDrawn="1">
            <p:custDataLst>
              <p:tags r:id="rId1"/>
            </p:custDataLst>
          </p:nvPr>
        </p:nvSpPr>
        <p:spPr>
          <a:xfrm>
            <a:off x="609602" y="4612913"/>
            <a:ext cx="5509404" cy="281103"/>
          </a:xfrm>
          <a:prstGeom prst="rect">
            <a:avLst/>
          </a:prstGeom>
        </p:spPr>
        <p:txBody>
          <a:bodyPr lIns="0" tIns="0" rIns="0" bIns="0">
            <a:spAutoFit/>
          </a:bodyPr>
          <a:lstStyle>
            <a:lvl1pPr marL="0" indent="0" algn="l" defTabSz="1088333" rtl="0" eaLnBrk="1" latinLnBrk="0" hangingPunct="1">
              <a:lnSpc>
                <a:spcPct val="110000"/>
              </a:lnSpc>
              <a:spcBef>
                <a:spcPts val="0"/>
              </a:spcBef>
              <a:spcAft>
                <a:spcPts val="1067"/>
              </a:spcAft>
              <a:buFontTx/>
              <a:buNone/>
              <a:defRPr sz="1800" b="0" kern="1200">
                <a:solidFill>
                  <a:schemeClr val="bg1"/>
                </a:solidFill>
                <a:latin typeface="+mn-lt"/>
                <a:ea typeface="+mn-ea"/>
                <a:cs typeface="+mn-cs"/>
              </a:defRPr>
            </a:lvl1pPr>
            <a:lvl2pPr marL="361942" indent="-361942" algn="l" defTabSz="1088333" rtl="0" eaLnBrk="1" latinLnBrk="0" hangingPunct="1">
              <a:lnSpc>
                <a:spcPct val="110000"/>
              </a:lnSpc>
              <a:spcBef>
                <a:spcPts val="0"/>
              </a:spcBef>
              <a:spcAft>
                <a:spcPts val="400"/>
              </a:spcAft>
              <a:buClr>
                <a:srgbClr val="63666A"/>
              </a:buClr>
              <a:buFont typeface="Wingdings" panose="05000000000000000000" pitchFamily="2" charset="2"/>
              <a:buChar char=""/>
              <a:defRPr sz="2133" kern="1200">
                <a:solidFill>
                  <a:schemeClr val="tx1"/>
                </a:solidFill>
                <a:latin typeface="+mn-lt"/>
                <a:ea typeface="+mn-ea"/>
                <a:cs typeface="+mn-cs"/>
              </a:defRPr>
            </a:lvl2pPr>
            <a:lvl3pPr marL="721766" indent="-359824" algn="l" defTabSz="1088333" rtl="0" eaLnBrk="1" latinLnBrk="0" hangingPunct="1">
              <a:lnSpc>
                <a:spcPct val="110000"/>
              </a:lnSpc>
              <a:spcBef>
                <a:spcPts val="0"/>
              </a:spcBef>
              <a:spcAft>
                <a:spcPts val="400"/>
              </a:spcAft>
              <a:buClr>
                <a:schemeClr val="tx1"/>
              </a:buClr>
              <a:buFont typeface="Arial" panose="020B0604020202020204" pitchFamily="34" charset="0"/>
              <a:buChar char="–"/>
              <a:defRPr sz="2133" kern="1200" baseline="0">
                <a:solidFill>
                  <a:schemeClr val="tx1"/>
                </a:solidFill>
                <a:latin typeface="+mn-lt"/>
                <a:ea typeface="+mn-ea"/>
                <a:cs typeface="+mn-cs"/>
              </a:defRPr>
            </a:lvl3pPr>
            <a:lvl4pPr marL="1079973" indent="-359991" algn="l" defTabSz="1088333" rtl="0" eaLnBrk="1" latinLnBrk="0" hangingPunct="1">
              <a:lnSpc>
                <a:spcPct val="110000"/>
              </a:lnSpc>
              <a:spcBef>
                <a:spcPts val="0"/>
              </a:spcBef>
              <a:spcAft>
                <a:spcPts val="400"/>
              </a:spcAft>
              <a:buFont typeface="Wingdings" panose="05000000000000000000" pitchFamily="2" charset="2"/>
              <a:buChar char="§"/>
              <a:defRPr sz="2133" kern="1200">
                <a:solidFill>
                  <a:schemeClr val="tx1"/>
                </a:solidFill>
                <a:latin typeface="+mn-lt"/>
                <a:ea typeface="+mn-ea"/>
                <a:cs typeface="+mn-cs"/>
              </a:defRPr>
            </a:lvl4pPr>
            <a:lvl5pPr marL="1439964" indent="-359991" algn="l" defTabSz="1088333" rtl="0" eaLnBrk="1" latinLnBrk="0" hangingPunct="1">
              <a:lnSpc>
                <a:spcPct val="110000"/>
              </a:lnSpc>
              <a:spcBef>
                <a:spcPts val="0"/>
              </a:spcBef>
              <a:spcAft>
                <a:spcPts val="400"/>
              </a:spcAft>
              <a:buClr>
                <a:schemeClr val="tx1"/>
              </a:buClr>
              <a:buFont typeface="Arial" panose="020B0604020202020204" pitchFamily="34" charset="0"/>
              <a:buChar char="–"/>
              <a:tabLst/>
              <a:defRPr sz="2133" kern="1200" baseline="0">
                <a:solidFill>
                  <a:schemeClr val="tx1"/>
                </a:solidFill>
                <a:latin typeface="+mn-lt"/>
                <a:ea typeface="+mn-ea"/>
                <a:cs typeface="+mn-cs"/>
              </a:defRPr>
            </a:lvl5pPr>
            <a:lvl6pPr marL="0" indent="0" algn="l" defTabSz="1088333" rtl="0" eaLnBrk="1" latinLnBrk="0" hangingPunct="1">
              <a:lnSpc>
                <a:spcPct val="110000"/>
              </a:lnSpc>
              <a:spcBef>
                <a:spcPts val="0"/>
              </a:spcBef>
              <a:spcAft>
                <a:spcPts val="1333"/>
              </a:spcAft>
              <a:buFontTx/>
              <a:buNone/>
              <a:defRPr sz="3200" kern="1200" cap="none" baseline="0">
                <a:solidFill>
                  <a:schemeClr val="tx1"/>
                </a:solidFill>
                <a:latin typeface="+mn-lt"/>
                <a:ea typeface="+mn-ea"/>
                <a:cs typeface="+mn-cs"/>
              </a:defRPr>
            </a:lvl6pPr>
            <a:lvl7pPr marL="0" indent="0" algn="l" defTabSz="1088333" rtl="0" eaLnBrk="1" latinLnBrk="0" hangingPunct="1">
              <a:lnSpc>
                <a:spcPct val="110000"/>
              </a:lnSpc>
              <a:spcBef>
                <a:spcPts val="0"/>
              </a:spcBef>
              <a:spcAft>
                <a:spcPts val="1333"/>
              </a:spcAft>
              <a:buFontTx/>
              <a:buNone/>
              <a:defRPr sz="3200" kern="1200" cap="none" baseline="0">
                <a:solidFill>
                  <a:schemeClr val="tx2"/>
                </a:solidFill>
                <a:latin typeface="+mj-lt"/>
                <a:ea typeface="+mn-ea"/>
                <a:cs typeface="+mn-cs"/>
              </a:defRPr>
            </a:lvl7pPr>
            <a:lvl8pPr marL="0" indent="0" algn="l" defTabSz="1088333" rtl="0" eaLnBrk="1" latinLnBrk="0" hangingPunct="1">
              <a:lnSpc>
                <a:spcPct val="110000"/>
              </a:lnSpc>
              <a:spcBef>
                <a:spcPts val="0"/>
              </a:spcBef>
              <a:spcAft>
                <a:spcPts val="681"/>
              </a:spcAft>
              <a:buFontTx/>
              <a:buNone/>
              <a:defRPr sz="3200" b="0" kern="1200" baseline="0">
                <a:solidFill>
                  <a:schemeClr val="accent1"/>
                </a:solidFill>
                <a:latin typeface="+mn-lt"/>
                <a:ea typeface="+mn-ea"/>
                <a:cs typeface="+mn-cs"/>
              </a:defRPr>
            </a:lvl8pPr>
            <a:lvl9pPr marL="0" indent="0" algn="l" defTabSz="1088333" rtl="0" eaLnBrk="1" latinLnBrk="0" hangingPunct="1">
              <a:lnSpc>
                <a:spcPct val="110000"/>
              </a:lnSpc>
              <a:spcBef>
                <a:spcPts val="0"/>
              </a:spcBef>
              <a:spcAft>
                <a:spcPts val="1136"/>
              </a:spcAft>
              <a:buFontTx/>
              <a:buNone/>
              <a:defRPr sz="2133" b="1" kern="1200" baseline="0">
                <a:solidFill>
                  <a:schemeClr val="accent1"/>
                </a:solidFill>
                <a:latin typeface="+mj-lt"/>
                <a:ea typeface="+mn-ea"/>
                <a:cs typeface="+mn-cs"/>
              </a:defRPr>
            </a:lvl9pPr>
          </a:lstStyle>
          <a:p>
            <a:r>
              <a:rPr lang="en-US" dirty="0">
                <a:solidFill>
                  <a:schemeClr val="tx1"/>
                </a:solidFill>
              </a:rPr>
              <a:t>February 17, 2023</a:t>
            </a:r>
          </a:p>
        </p:txBody>
      </p:sp>
      <p:pic>
        <p:nvPicPr>
          <p:cNvPr id="9" name="Graphic 8">
            <a:extLst>
              <a:ext uri="{FF2B5EF4-FFF2-40B4-BE49-F238E27FC236}">
                <a16:creationId xmlns:a16="http://schemas.microsoft.com/office/drawing/2014/main" id="{5D13DA27-1EFE-08AD-FB5D-973FB7C84A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1525" y="6068592"/>
            <a:ext cx="1072900" cy="453642"/>
          </a:xfrm>
          <a:prstGeom prst="rect">
            <a:avLst/>
          </a:prstGeom>
        </p:spPr>
      </p:pic>
      <p:pic>
        <p:nvPicPr>
          <p:cNvPr id="211" name="Graphic 210">
            <a:extLst>
              <a:ext uri="{FF2B5EF4-FFF2-40B4-BE49-F238E27FC236}">
                <a16:creationId xmlns:a16="http://schemas.microsoft.com/office/drawing/2014/main" id="{22BAA153-D0EE-2CDA-2B37-B567446FDB7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603" y="6147304"/>
            <a:ext cx="3067612" cy="374930"/>
          </a:xfrm>
          <a:prstGeom prst="rect">
            <a:avLst/>
          </a:prstGeom>
        </p:spPr>
      </p:pic>
    </p:spTree>
    <p:extLst>
      <p:ext uri="{BB962C8B-B14F-4D97-AF65-F5344CB8AC3E}">
        <p14:creationId xmlns:p14="http://schemas.microsoft.com/office/powerpoint/2010/main" val="1127566577"/>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 optional 1">
    <p:spTree>
      <p:nvGrpSpPr>
        <p:cNvPr id="1" name=""/>
        <p:cNvGrpSpPr/>
        <p:nvPr/>
      </p:nvGrpSpPr>
      <p:grpSpPr>
        <a:xfrm>
          <a:off x="0" y="0"/>
          <a:ext cx="0" cy="0"/>
          <a:chOff x="0" y="0"/>
          <a:chExt cx="0" cy="0"/>
        </a:xfrm>
      </p:grpSpPr>
      <p:pic>
        <p:nvPicPr>
          <p:cNvPr id="23" name="Picture 22" descr="A picture containing outdoor, accessory, umbrella&#10;&#10;Description automatically generated">
            <a:extLst>
              <a:ext uri="{FF2B5EF4-FFF2-40B4-BE49-F238E27FC236}">
                <a16:creationId xmlns:a16="http://schemas.microsoft.com/office/drawing/2014/main" id="{5E86C214-9579-1CDA-071B-1FC7B9E7E77F}"/>
              </a:ext>
            </a:extLst>
          </p:cNvPr>
          <p:cNvPicPr>
            <a:picLocks noChangeAspect="1"/>
          </p:cNvPicPr>
          <p:nvPr userDrawn="1"/>
        </p:nvPicPr>
        <p:blipFill rotWithShape="1">
          <a:blip r:embed="rId2"/>
          <a:srcRect l="7810" r="7810"/>
          <a:stretch/>
        </p:blipFill>
        <p:spPr>
          <a:xfrm>
            <a:off x="3511875" y="0"/>
            <a:ext cx="8680125" cy="6858000"/>
          </a:xfrm>
          <a:custGeom>
            <a:avLst/>
            <a:gdLst>
              <a:gd name="connsiteX0" fmla="*/ 1034724 w 8680125"/>
              <a:gd name="connsiteY0" fmla="*/ 0 h 6858000"/>
              <a:gd name="connsiteX1" fmla="*/ 8680125 w 8680125"/>
              <a:gd name="connsiteY1" fmla="*/ 0 h 6858000"/>
              <a:gd name="connsiteX2" fmla="*/ 8680125 w 8680125"/>
              <a:gd name="connsiteY2" fmla="*/ 6858000 h 6858000"/>
              <a:gd name="connsiteX3" fmla="*/ 1034724 w 8680125"/>
              <a:gd name="connsiteY3" fmla="*/ 6858000 h 6858000"/>
              <a:gd name="connsiteX4" fmla="*/ 0 w 8680125"/>
              <a:gd name="connsiteY4" fmla="*/ 0 h 6858000"/>
              <a:gd name="connsiteX5" fmla="*/ 907725 w 8680125"/>
              <a:gd name="connsiteY5" fmla="*/ 0 h 6858000"/>
              <a:gd name="connsiteX6" fmla="*/ 907725 w 8680125"/>
              <a:gd name="connsiteY6" fmla="*/ 6858000 h 6858000"/>
              <a:gd name="connsiteX7" fmla="*/ 0 w 86801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80125" h="6858000">
                <a:moveTo>
                  <a:pt x="1034724" y="0"/>
                </a:moveTo>
                <a:lnTo>
                  <a:pt x="8680125" y="0"/>
                </a:lnTo>
                <a:lnTo>
                  <a:pt x="8680125" y="6858000"/>
                </a:lnTo>
                <a:lnTo>
                  <a:pt x="1034724" y="6858000"/>
                </a:lnTo>
                <a:close/>
                <a:moveTo>
                  <a:pt x="0" y="0"/>
                </a:moveTo>
                <a:lnTo>
                  <a:pt x="907725" y="0"/>
                </a:lnTo>
                <a:lnTo>
                  <a:pt x="907725" y="6858000"/>
                </a:lnTo>
                <a:lnTo>
                  <a:pt x="0" y="6858000"/>
                </a:lnTo>
                <a:close/>
              </a:path>
            </a:pathLst>
          </a:custGeom>
        </p:spPr>
      </p:pic>
      <p:sp>
        <p:nvSpPr>
          <p:cNvPr id="11" name="Autoshape Default Text" hidden="1"/>
          <p:cNvSpPr txBox="1"/>
          <p:nvPr/>
        </p:nvSpPr>
        <p:spPr>
          <a:xfrm>
            <a:off x="0" y="0"/>
            <a:ext cx="1041600" cy="201600"/>
          </a:xfrm>
          <a:prstGeom prst="rect">
            <a:avLst/>
          </a:prstGeom>
          <a:noFill/>
        </p:spPr>
        <p:txBody>
          <a:bodyPr wrap="square" lIns="0" tIns="0" rIns="0" bIns="0" rtlCol="0">
            <a:noAutofit/>
          </a:bodyPr>
          <a:lstStyle/>
          <a:p>
            <a:r>
              <a:rPr lang="en-US" sz="1333" dirty="0"/>
              <a:t>Text</a:t>
            </a:r>
          </a:p>
        </p:txBody>
      </p:sp>
      <p:sp>
        <p:nvSpPr>
          <p:cNvPr id="12" name="Autoshape Default Shape" hidden="1"/>
          <p:cNvSpPr>
            <a:spLocks/>
          </p:cNvSpPr>
          <p:nvPr/>
        </p:nvSpPr>
        <p:spPr>
          <a:xfrm>
            <a:off x="0" y="327912"/>
            <a:ext cx="979200" cy="327288"/>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5128" tIns="75128" rIns="75128" bIns="75128" rtlCol="0" anchor="ctr">
            <a:noAutofit/>
          </a:bodyPr>
          <a:lstStyle/>
          <a:p>
            <a:pPr algn="ctr"/>
            <a:r>
              <a:rPr lang="en-US" sz="1333" dirty="0"/>
              <a:t>Shape</a:t>
            </a:r>
          </a:p>
        </p:txBody>
      </p:sp>
      <p:cxnSp>
        <p:nvCxnSpPr>
          <p:cNvPr id="13" name="Autoshape Default Line" hidden="1"/>
          <p:cNvCxnSpPr/>
          <p:nvPr/>
        </p:nvCxnSpPr>
        <p:spPr>
          <a:xfrm flipV="1">
            <a:off x="0" y="884700"/>
            <a:ext cx="888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ilename" hidden="1">
            <a:extLst>
              <a:ext uri="{FF2B5EF4-FFF2-40B4-BE49-F238E27FC236}">
                <a16:creationId xmlns:a16="http://schemas.microsoft.com/office/drawing/2014/main" id="{AC92D302-00EE-4255-82F0-034F72E7A770}"/>
              </a:ext>
            </a:extLst>
          </p:cNvPr>
          <p:cNvSpPr txBox="1"/>
          <p:nvPr/>
        </p:nvSpPr>
        <p:spPr>
          <a:xfrm>
            <a:off x="426720"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SC_v7.pptx</a:t>
            </a:r>
          </a:p>
        </p:txBody>
      </p:sp>
      <p:sp>
        <p:nvSpPr>
          <p:cNvPr id="16" name="Draft" hidden="1">
            <a:extLst>
              <a:ext uri="{FF2B5EF4-FFF2-40B4-BE49-F238E27FC236}">
                <a16:creationId xmlns:a16="http://schemas.microsoft.com/office/drawing/2014/main" id="{214A0598-EC0E-4C30-935A-CC6283625B3B}"/>
              </a:ext>
            </a:extLst>
          </p:cNvPr>
          <p:cNvSpPr txBox="1"/>
          <p:nvPr/>
        </p:nvSpPr>
        <p:spPr>
          <a:xfrm>
            <a:off x="100838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grpSp>
        <p:nvGrpSpPr>
          <p:cNvPr id="7" name="Group 6">
            <a:extLst>
              <a:ext uri="{FF2B5EF4-FFF2-40B4-BE49-F238E27FC236}">
                <a16:creationId xmlns:a16="http://schemas.microsoft.com/office/drawing/2014/main" id="{CF609FEA-473E-9C2E-46D9-15F052986DCD}"/>
              </a:ext>
            </a:extLst>
          </p:cNvPr>
          <p:cNvGrpSpPr/>
          <p:nvPr userDrawn="1"/>
        </p:nvGrpSpPr>
        <p:grpSpPr>
          <a:xfrm>
            <a:off x="3511875" y="0"/>
            <a:ext cx="8680125" cy="6858000"/>
            <a:chOff x="3511875" y="-6900316"/>
            <a:chExt cx="8680125" cy="6858000"/>
          </a:xfrm>
        </p:grpSpPr>
        <p:sp>
          <p:nvSpPr>
            <p:cNvPr id="4" name="Rectangle 3">
              <a:extLst>
                <a:ext uri="{FF2B5EF4-FFF2-40B4-BE49-F238E27FC236}">
                  <a16:creationId xmlns:a16="http://schemas.microsoft.com/office/drawing/2014/main" id="{948D9473-2E7F-E182-72D8-BC900F3644D1}"/>
                </a:ext>
              </a:extLst>
            </p:cNvPr>
            <p:cNvSpPr/>
            <p:nvPr userDrawn="1"/>
          </p:nvSpPr>
          <p:spPr>
            <a:xfrm>
              <a:off x="3511875" y="-6900316"/>
              <a:ext cx="907725" cy="6858000"/>
            </a:xfrm>
            <a:prstGeom prst="rect">
              <a:avLst/>
            </a:prstGeom>
            <a:solidFill>
              <a:schemeClr val="tx2">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Rectangle 4">
              <a:extLst>
                <a:ext uri="{FF2B5EF4-FFF2-40B4-BE49-F238E27FC236}">
                  <a16:creationId xmlns:a16="http://schemas.microsoft.com/office/drawing/2014/main" id="{25733E98-BA32-553E-8C5F-18C984F9B7E8}"/>
                </a:ext>
              </a:extLst>
            </p:cNvPr>
            <p:cNvSpPr/>
            <p:nvPr userDrawn="1"/>
          </p:nvSpPr>
          <p:spPr>
            <a:xfrm>
              <a:off x="4546599" y="-6900316"/>
              <a:ext cx="7645401" cy="6858000"/>
            </a:xfrm>
            <a:prstGeom prst="rect">
              <a:avLst/>
            </a:prstGeom>
            <a:solidFill>
              <a:schemeClr val="accent1">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7" name="Rectangle: Rounded Corners 16">
            <a:extLst>
              <a:ext uri="{FF2B5EF4-FFF2-40B4-BE49-F238E27FC236}">
                <a16:creationId xmlns:a16="http://schemas.microsoft.com/office/drawing/2014/main" id="{0B10759F-BF43-B189-54B4-8947AC4D84CE}"/>
              </a:ext>
            </a:extLst>
          </p:cNvPr>
          <p:cNvSpPr/>
          <p:nvPr userDrawn="1"/>
        </p:nvSpPr>
        <p:spPr>
          <a:xfrm>
            <a:off x="2254313" y="1189166"/>
            <a:ext cx="8775307" cy="4079952"/>
          </a:xfrm>
          <a:prstGeom prst="roundRect">
            <a:avLst>
              <a:gd name="adj" fmla="val 3187"/>
            </a:avLst>
          </a:prstGeom>
          <a:noFill/>
          <a:ln w="2286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18" name="Rectangle: Rounded Corners 17">
            <a:extLst>
              <a:ext uri="{FF2B5EF4-FFF2-40B4-BE49-F238E27FC236}">
                <a16:creationId xmlns:a16="http://schemas.microsoft.com/office/drawing/2014/main" id="{3045A7FB-AAF6-56BA-8FCB-9E5965784D46}"/>
              </a:ext>
            </a:extLst>
          </p:cNvPr>
          <p:cNvSpPr/>
          <p:nvPr userDrawn="1"/>
        </p:nvSpPr>
        <p:spPr>
          <a:xfrm>
            <a:off x="1810693" y="4219574"/>
            <a:ext cx="879167" cy="1301003"/>
          </a:xfrm>
          <a:prstGeom prst="roundRect">
            <a:avLst>
              <a:gd name="adj" fmla="val 17921"/>
            </a:avLst>
          </a:prstGeom>
          <a:noFill/>
          <a:ln w="2286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3" name="Subtitle"/>
          <p:cNvSpPr>
            <a:spLocks noGrp="1"/>
          </p:cNvSpPr>
          <p:nvPr>
            <p:ph type="subTitle" idx="1"/>
          </p:nvPr>
        </p:nvSpPr>
        <p:spPr>
          <a:xfrm>
            <a:off x="5248655" y="3962400"/>
            <a:ext cx="5715091" cy="1185600"/>
          </a:xfrm>
          <a:prstGeom prst="rect">
            <a:avLst/>
          </a:prstGeom>
        </p:spPr>
        <p:txBody>
          <a:bodyPr vert="horz" lIns="0" tIns="45720" rIns="0" bIns="45720" rtlCol="0">
            <a:normAutofit/>
          </a:bodyPr>
          <a:lstStyle>
            <a:lvl1pPr>
              <a:defRPr lang="en-GB" sz="2400" dirty="0">
                <a:solidFill>
                  <a:schemeClr val="bg1"/>
                </a:solidFill>
                <a:latin typeface="Arial" panose="020B0604020202020204" pitchFamily="34" charset="0"/>
                <a:cs typeface="Arial" panose="020B0604020202020204" pitchFamily="34" charset="0"/>
              </a:defRPr>
            </a:lvl1pPr>
          </a:lstStyle>
          <a:p>
            <a:pPr lvl="0" defTabSz="914400">
              <a:lnSpc>
                <a:spcPct val="100000"/>
              </a:lnSpc>
              <a:spcBef>
                <a:spcPts val="1000"/>
              </a:spcBef>
              <a:buFont typeface="Arial" panose="020B0604020202020204" pitchFamily="34" charset="0"/>
            </a:pPr>
            <a:endParaRPr lang="en-US" dirty="0"/>
          </a:p>
        </p:txBody>
      </p:sp>
      <p:sp>
        <p:nvSpPr>
          <p:cNvPr id="2" name="Title"/>
          <p:cNvSpPr>
            <a:spLocks noGrp="1"/>
          </p:cNvSpPr>
          <p:nvPr>
            <p:ph type="ctrTitle"/>
          </p:nvPr>
        </p:nvSpPr>
        <p:spPr>
          <a:xfrm>
            <a:off x="5247699" y="1285200"/>
            <a:ext cx="5715091" cy="2509200"/>
          </a:xfrm>
        </p:spPr>
        <p:txBody>
          <a:bodyPr vert="horz" lIns="0" tIns="45720" rIns="0" bIns="45720" rtlCol="0" anchor="b">
            <a:normAutofit/>
          </a:bodyPr>
          <a:lstStyle>
            <a:lvl1pPr>
              <a:defRPr lang="en-GB" sz="3200" b="1" cap="all" dirty="0">
                <a:solidFill>
                  <a:schemeClr val="bg1"/>
                </a:solidFill>
                <a:latin typeface="Arial" panose="020B0604020202020204" pitchFamily="34" charset="0"/>
                <a:cs typeface="Arial" panose="020B0604020202020204" pitchFamily="34" charset="0"/>
              </a:defRPr>
            </a:lvl1pPr>
          </a:lstStyle>
          <a:p>
            <a:pPr lvl="0" defTabSz="914400">
              <a:lnSpc>
                <a:spcPct val="90000"/>
              </a:lnSpc>
            </a:pPr>
            <a:endParaRPr lang="en-US" dirty="0"/>
          </a:p>
        </p:txBody>
      </p:sp>
      <p:sp>
        <p:nvSpPr>
          <p:cNvPr id="8" name="Rectangle: Rounded Corners 7">
            <a:extLst>
              <a:ext uri="{FF2B5EF4-FFF2-40B4-BE49-F238E27FC236}">
                <a16:creationId xmlns:a16="http://schemas.microsoft.com/office/drawing/2014/main" id="{8134152B-CD97-3282-E41B-C3098BAD563E}"/>
              </a:ext>
            </a:extLst>
          </p:cNvPr>
          <p:cNvSpPr/>
          <p:nvPr userDrawn="1"/>
        </p:nvSpPr>
        <p:spPr>
          <a:xfrm>
            <a:off x="5057200" y="636904"/>
            <a:ext cx="6416040" cy="5560695"/>
          </a:xfrm>
          <a:prstGeom prst="roundRect">
            <a:avLst>
              <a:gd name="adj" fmla="val 3187"/>
            </a:avLst>
          </a:prstGeom>
          <a:noFill/>
          <a:ln w="2286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9" name="Text Placeholder 8">
            <a:extLst>
              <a:ext uri="{FF2B5EF4-FFF2-40B4-BE49-F238E27FC236}">
                <a16:creationId xmlns:a16="http://schemas.microsoft.com/office/drawing/2014/main" id="{35F73722-2D7E-B45E-2211-84249BDC1347}"/>
              </a:ext>
            </a:extLst>
          </p:cNvPr>
          <p:cNvSpPr>
            <a:spLocks noGrp="1"/>
          </p:cNvSpPr>
          <p:nvPr>
            <p:ph type="body" sz="quarter" idx="10"/>
          </p:nvPr>
        </p:nvSpPr>
        <p:spPr>
          <a:xfrm>
            <a:off x="5248655" y="5451043"/>
            <a:ext cx="5715091" cy="307777"/>
          </a:xfrm>
          <a:prstGeom prst="rect">
            <a:avLst/>
          </a:prstGeom>
        </p:spPr>
        <p:txBody>
          <a:bodyPr lIns="0" tIns="0" rIns="0" bIns="0">
            <a:spAutoFit/>
          </a:bodyPr>
          <a:lstStyle>
            <a:lvl1pPr marL="0" indent="0">
              <a:buFontTx/>
              <a:buNone/>
              <a:defRPr sz="2000">
                <a:solidFill>
                  <a:schemeClr val="bg1"/>
                </a:solidFill>
              </a:defRPr>
            </a:lvl1pPr>
            <a:lvl2pPr marL="0" indent="0">
              <a:buFontTx/>
              <a:buNone/>
              <a:defRPr>
                <a:solidFill>
                  <a:schemeClr val="bg1"/>
                </a:solidFill>
              </a:defRPr>
            </a:lvl2pPr>
            <a:lvl3pPr marL="457200" indent="0">
              <a:buFontTx/>
              <a:buNone/>
              <a:defRPr>
                <a:solidFill>
                  <a:schemeClr val="bg1"/>
                </a:solidFill>
              </a:defRPr>
            </a:lvl3pPr>
            <a:lvl4pPr marL="914400" indent="0">
              <a:buFontTx/>
              <a:buNone/>
              <a:defRPr>
                <a:solidFill>
                  <a:schemeClr val="bg1"/>
                </a:solidFill>
              </a:defRPr>
            </a:lvl4pPr>
            <a:lvl5pPr marL="1371600" indent="0">
              <a:buFontTx/>
              <a:buNone/>
              <a:defRPr>
                <a:solidFill>
                  <a:schemeClr val="bg1"/>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6E47A04F-DA48-E58E-9339-125A970365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2478076634"/>
      </p:ext>
    </p:extLst>
  </p:cSld>
  <p:clrMapOvr>
    <a:masterClrMapping/>
  </p:clrMapOvr>
  <p:extLst>
    <p:ext uri="{DCECCB84-F9BA-43D5-87BE-67443E8EF086}">
      <p15:sldGuideLst xmlns:p15="http://schemas.microsoft.com/office/powerpoint/2012/main">
        <p15:guide id="1" pos="33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over optional 1">
    <p:spTree>
      <p:nvGrpSpPr>
        <p:cNvPr id="1" name=""/>
        <p:cNvGrpSpPr/>
        <p:nvPr/>
      </p:nvGrpSpPr>
      <p:grpSpPr>
        <a:xfrm>
          <a:off x="0" y="0"/>
          <a:ext cx="0" cy="0"/>
          <a:chOff x="0" y="0"/>
          <a:chExt cx="0" cy="0"/>
        </a:xfrm>
      </p:grpSpPr>
      <p:pic>
        <p:nvPicPr>
          <p:cNvPr id="23" name="Picture 22" descr="A picture containing outdoor, accessory, umbrella&#10;&#10;Description automatically generated">
            <a:extLst>
              <a:ext uri="{FF2B5EF4-FFF2-40B4-BE49-F238E27FC236}">
                <a16:creationId xmlns:a16="http://schemas.microsoft.com/office/drawing/2014/main" id="{5E86C214-9579-1CDA-071B-1FC7B9E7E77F}"/>
              </a:ext>
            </a:extLst>
          </p:cNvPr>
          <p:cNvPicPr>
            <a:picLocks noChangeAspect="1"/>
          </p:cNvPicPr>
          <p:nvPr userDrawn="1"/>
        </p:nvPicPr>
        <p:blipFill rotWithShape="1">
          <a:blip r:embed="rId2"/>
          <a:srcRect l="7810" r="7810"/>
          <a:stretch/>
        </p:blipFill>
        <p:spPr>
          <a:xfrm>
            <a:off x="3511875" y="0"/>
            <a:ext cx="8680125" cy="6858000"/>
          </a:xfrm>
          <a:custGeom>
            <a:avLst/>
            <a:gdLst>
              <a:gd name="connsiteX0" fmla="*/ 1034724 w 8680125"/>
              <a:gd name="connsiteY0" fmla="*/ 0 h 6858000"/>
              <a:gd name="connsiteX1" fmla="*/ 8680125 w 8680125"/>
              <a:gd name="connsiteY1" fmla="*/ 0 h 6858000"/>
              <a:gd name="connsiteX2" fmla="*/ 8680125 w 8680125"/>
              <a:gd name="connsiteY2" fmla="*/ 6858000 h 6858000"/>
              <a:gd name="connsiteX3" fmla="*/ 1034724 w 8680125"/>
              <a:gd name="connsiteY3" fmla="*/ 6858000 h 6858000"/>
              <a:gd name="connsiteX4" fmla="*/ 0 w 8680125"/>
              <a:gd name="connsiteY4" fmla="*/ 0 h 6858000"/>
              <a:gd name="connsiteX5" fmla="*/ 907725 w 8680125"/>
              <a:gd name="connsiteY5" fmla="*/ 0 h 6858000"/>
              <a:gd name="connsiteX6" fmla="*/ 907725 w 8680125"/>
              <a:gd name="connsiteY6" fmla="*/ 6858000 h 6858000"/>
              <a:gd name="connsiteX7" fmla="*/ 0 w 86801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80125" h="6858000">
                <a:moveTo>
                  <a:pt x="1034724" y="0"/>
                </a:moveTo>
                <a:lnTo>
                  <a:pt x="8680125" y="0"/>
                </a:lnTo>
                <a:lnTo>
                  <a:pt x="8680125" y="6858000"/>
                </a:lnTo>
                <a:lnTo>
                  <a:pt x="1034724" y="6858000"/>
                </a:lnTo>
                <a:close/>
                <a:moveTo>
                  <a:pt x="0" y="0"/>
                </a:moveTo>
                <a:lnTo>
                  <a:pt x="907725" y="0"/>
                </a:lnTo>
                <a:lnTo>
                  <a:pt x="907725" y="6858000"/>
                </a:lnTo>
                <a:lnTo>
                  <a:pt x="0" y="6858000"/>
                </a:lnTo>
                <a:close/>
              </a:path>
            </a:pathLst>
          </a:custGeom>
        </p:spPr>
      </p:pic>
      <p:sp>
        <p:nvSpPr>
          <p:cNvPr id="11" name="Autoshape Default Text" hidden="1"/>
          <p:cNvSpPr txBox="1"/>
          <p:nvPr/>
        </p:nvSpPr>
        <p:spPr>
          <a:xfrm>
            <a:off x="0" y="0"/>
            <a:ext cx="1041600" cy="201600"/>
          </a:xfrm>
          <a:prstGeom prst="rect">
            <a:avLst/>
          </a:prstGeom>
          <a:noFill/>
        </p:spPr>
        <p:txBody>
          <a:bodyPr wrap="square" lIns="0" tIns="0" rIns="0" bIns="0" rtlCol="0">
            <a:noAutofit/>
          </a:bodyPr>
          <a:lstStyle/>
          <a:p>
            <a:r>
              <a:rPr lang="en-US" sz="1333" dirty="0"/>
              <a:t>Text</a:t>
            </a:r>
          </a:p>
        </p:txBody>
      </p:sp>
      <p:sp>
        <p:nvSpPr>
          <p:cNvPr id="12" name="Autoshape Default Shape" hidden="1"/>
          <p:cNvSpPr>
            <a:spLocks/>
          </p:cNvSpPr>
          <p:nvPr/>
        </p:nvSpPr>
        <p:spPr>
          <a:xfrm>
            <a:off x="0" y="327912"/>
            <a:ext cx="979200" cy="327288"/>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5128" tIns="75128" rIns="75128" bIns="75128" rtlCol="0" anchor="ctr">
            <a:noAutofit/>
          </a:bodyPr>
          <a:lstStyle/>
          <a:p>
            <a:pPr algn="ctr"/>
            <a:r>
              <a:rPr lang="en-US" sz="1333" dirty="0"/>
              <a:t>Shape</a:t>
            </a:r>
          </a:p>
        </p:txBody>
      </p:sp>
      <p:cxnSp>
        <p:nvCxnSpPr>
          <p:cNvPr id="13" name="Autoshape Default Line" hidden="1"/>
          <p:cNvCxnSpPr/>
          <p:nvPr/>
        </p:nvCxnSpPr>
        <p:spPr>
          <a:xfrm flipV="1">
            <a:off x="0" y="884700"/>
            <a:ext cx="888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ilename" hidden="1">
            <a:extLst>
              <a:ext uri="{FF2B5EF4-FFF2-40B4-BE49-F238E27FC236}">
                <a16:creationId xmlns:a16="http://schemas.microsoft.com/office/drawing/2014/main" id="{AC92D302-00EE-4255-82F0-034F72E7A770}"/>
              </a:ext>
            </a:extLst>
          </p:cNvPr>
          <p:cNvSpPr txBox="1"/>
          <p:nvPr/>
        </p:nvSpPr>
        <p:spPr>
          <a:xfrm>
            <a:off x="426720"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SC_v7.pptx</a:t>
            </a:r>
          </a:p>
        </p:txBody>
      </p:sp>
      <p:sp>
        <p:nvSpPr>
          <p:cNvPr id="16" name="Draft" hidden="1">
            <a:extLst>
              <a:ext uri="{FF2B5EF4-FFF2-40B4-BE49-F238E27FC236}">
                <a16:creationId xmlns:a16="http://schemas.microsoft.com/office/drawing/2014/main" id="{214A0598-EC0E-4C30-935A-CC6283625B3B}"/>
              </a:ext>
            </a:extLst>
          </p:cNvPr>
          <p:cNvSpPr txBox="1"/>
          <p:nvPr/>
        </p:nvSpPr>
        <p:spPr>
          <a:xfrm>
            <a:off x="100838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grpSp>
        <p:nvGrpSpPr>
          <p:cNvPr id="7" name="Group 6">
            <a:extLst>
              <a:ext uri="{FF2B5EF4-FFF2-40B4-BE49-F238E27FC236}">
                <a16:creationId xmlns:a16="http://schemas.microsoft.com/office/drawing/2014/main" id="{CF609FEA-473E-9C2E-46D9-15F052986DCD}"/>
              </a:ext>
            </a:extLst>
          </p:cNvPr>
          <p:cNvGrpSpPr/>
          <p:nvPr userDrawn="1"/>
        </p:nvGrpSpPr>
        <p:grpSpPr>
          <a:xfrm>
            <a:off x="3511875" y="0"/>
            <a:ext cx="8680125" cy="6858000"/>
            <a:chOff x="3511875" y="-6900316"/>
            <a:chExt cx="8680125" cy="6858000"/>
          </a:xfrm>
        </p:grpSpPr>
        <p:sp>
          <p:nvSpPr>
            <p:cNvPr id="4" name="Rectangle 3">
              <a:extLst>
                <a:ext uri="{FF2B5EF4-FFF2-40B4-BE49-F238E27FC236}">
                  <a16:creationId xmlns:a16="http://schemas.microsoft.com/office/drawing/2014/main" id="{948D9473-2E7F-E182-72D8-BC900F3644D1}"/>
                </a:ext>
              </a:extLst>
            </p:cNvPr>
            <p:cNvSpPr/>
            <p:nvPr userDrawn="1"/>
          </p:nvSpPr>
          <p:spPr>
            <a:xfrm>
              <a:off x="3511875" y="-6900316"/>
              <a:ext cx="907725" cy="6858000"/>
            </a:xfrm>
            <a:prstGeom prst="rect">
              <a:avLst/>
            </a:prstGeom>
            <a:solidFill>
              <a:schemeClr val="tx2">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Rectangle 4">
              <a:extLst>
                <a:ext uri="{FF2B5EF4-FFF2-40B4-BE49-F238E27FC236}">
                  <a16:creationId xmlns:a16="http://schemas.microsoft.com/office/drawing/2014/main" id="{25733E98-BA32-553E-8C5F-18C984F9B7E8}"/>
                </a:ext>
              </a:extLst>
            </p:cNvPr>
            <p:cNvSpPr/>
            <p:nvPr userDrawn="1"/>
          </p:nvSpPr>
          <p:spPr>
            <a:xfrm>
              <a:off x="4546599" y="-6900316"/>
              <a:ext cx="7645401" cy="6858000"/>
            </a:xfrm>
            <a:prstGeom prst="rect">
              <a:avLst/>
            </a:prstGeom>
            <a:solidFill>
              <a:schemeClr val="accent1">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7" name="Rectangle: Rounded Corners 16">
            <a:extLst>
              <a:ext uri="{FF2B5EF4-FFF2-40B4-BE49-F238E27FC236}">
                <a16:creationId xmlns:a16="http://schemas.microsoft.com/office/drawing/2014/main" id="{0B10759F-BF43-B189-54B4-8947AC4D84CE}"/>
              </a:ext>
            </a:extLst>
          </p:cNvPr>
          <p:cNvSpPr/>
          <p:nvPr userDrawn="1"/>
        </p:nvSpPr>
        <p:spPr>
          <a:xfrm>
            <a:off x="2254313" y="1189166"/>
            <a:ext cx="8775307" cy="4079952"/>
          </a:xfrm>
          <a:prstGeom prst="roundRect">
            <a:avLst>
              <a:gd name="adj" fmla="val 3187"/>
            </a:avLst>
          </a:prstGeom>
          <a:noFill/>
          <a:ln w="2286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18" name="Rectangle: Rounded Corners 17">
            <a:extLst>
              <a:ext uri="{FF2B5EF4-FFF2-40B4-BE49-F238E27FC236}">
                <a16:creationId xmlns:a16="http://schemas.microsoft.com/office/drawing/2014/main" id="{3045A7FB-AAF6-56BA-8FCB-9E5965784D46}"/>
              </a:ext>
            </a:extLst>
          </p:cNvPr>
          <p:cNvSpPr/>
          <p:nvPr userDrawn="1"/>
        </p:nvSpPr>
        <p:spPr>
          <a:xfrm>
            <a:off x="1810693" y="4219574"/>
            <a:ext cx="879167" cy="1301003"/>
          </a:xfrm>
          <a:prstGeom prst="roundRect">
            <a:avLst>
              <a:gd name="adj" fmla="val 17921"/>
            </a:avLst>
          </a:prstGeom>
          <a:noFill/>
          <a:ln w="2286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2" name="Title"/>
          <p:cNvSpPr>
            <a:spLocks noGrp="1"/>
          </p:cNvSpPr>
          <p:nvPr>
            <p:ph type="ctrTitle"/>
          </p:nvPr>
        </p:nvSpPr>
        <p:spPr>
          <a:xfrm>
            <a:off x="5247699" y="1285199"/>
            <a:ext cx="5715091" cy="3813274"/>
          </a:xfrm>
        </p:spPr>
        <p:txBody>
          <a:bodyPr vert="horz" lIns="0" tIns="45720" rIns="0" bIns="45720" rtlCol="0" anchor="b">
            <a:normAutofit/>
          </a:bodyPr>
          <a:lstStyle>
            <a:lvl1pPr>
              <a:defRPr lang="en-GB" sz="3200" b="1" cap="all" dirty="0">
                <a:solidFill>
                  <a:schemeClr val="bg1"/>
                </a:solidFill>
                <a:latin typeface="Arial" panose="020B0604020202020204" pitchFamily="34" charset="0"/>
                <a:cs typeface="Arial" panose="020B0604020202020204" pitchFamily="34" charset="0"/>
              </a:defRPr>
            </a:lvl1pPr>
          </a:lstStyle>
          <a:p>
            <a:pPr lvl="0" defTabSz="914400">
              <a:lnSpc>
                <a:spcPct val="90000"/>
              </a:lnSpc>
            </a:pPr>
            <a:endParaRPr lang="en-US" dirty="0"/>
          </a:p>
        </p:txBody>
      </p:sp>
      <p:sp>
        <p:nvSpPr>
          <p:cNvPr id="8" name="Rectangle: Rounded Corners 7">
            <a:extLst>
              <a:ext uri="{FF2B5EF4-FFF2-40B4-BE49-F238E27FC236}">
                <a16:creationId xmlns:a16="http://schemas.microsoft.com/office/drawing/2014/main" id="{8134152B-CD97-3282-E41B-C3098BAD563E}"/>
              </a:ext>
            </a:extLst>
          </p:cNvPr>
          <p:cNvSpPr/>
          <p:nvPr userDrawn="1"/>
        </p:nvSpPr>
        <p:spPr>
          <a:xfrm>
            <a:off x="5057200" y="636904"/>
            <a:ext cx="6416040" cy="5560695"/>
          </a:xfrm>
          <a:prstGeom prst="roundRect">
            <a:avLst>
              <a:gd name="adj" fmla="val 3187"/>
            </a:avLst>
          </a:prstGeom>
          <a:noFill/>
          <a:ln w="2286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9" name="Text Placeholder 8">
            <a:extLst>
              <a:ext uri="{FF2B5EF4-FFF2-40B4-BE49-F238E27FC236}">
                <a16:creationId xmlns:a16="http://schemas.microsoft.com/office/drawing/2014/main" id="{35F73722-2D7E-B45E-2211-84249BDC1347}"/>
              </a:ext>
            </a:extLst>
          </p:cNvPr>
          <p:cNvSpPr>
            <a:spLocks noGrp="1"/>
          </p:cNvSpPr>
          <p:nvPr>
            <p:ph type="body" sz="quarter" idx="10"/>
          </p:nvPr>
        </p:nvSpPr>
        <p:spPr>
          <a:xfrm>
            <a:off x="5248655" y="5497225"/>
            <a:ext cx="5715091" cy="307777"/>
          </a:xfrm>
          <a:prstGeom prst="rect">
            <a:avLst/>
          </a:prstGeom>
        </p:spPr>
        <p:txBody>
          <a:bodyPr lIns="0" tIns="0" rIns="0" bIns="0">
            <a:spAutoFit/>
          </a:bodyPr>
          <a:lstStyle>
            <a:lvl1pPr marL="0" indent="0">
              <a:buFontTx/>
              <a:buNone/>
              <a:defRPr sz="2000">
                <a:solidFill>
                  <a:schemeClr val="bg1"/>
                </a:solidFill>
              </a:defRPr>
            </a:lvl1pPr>
            <a:lvl2pPr marL="0" indent="0">
              <a:buFontTx/>
              <a:buNone/>
              <a:defRPr>
                <a:solidFill>
                  <a:schemeClr val="bg1"/>
                </a:solidFill>
              </a:defRPr>
            </a:lvl2pPr>
            <a:lvl3pPr marL="457200" indent="0">
              <a:buFontTx/>
              <a:buNone/>
              <a:defRPr>
                <a:solidFill>
                  <a:schemeClr val="bg1"/>
                </a:solidFill>
              </a:defRPr>
            </a:lvl3pPr>
            <a:lvl4pPr marL="914400" indent="0">
              <a:buFontTx/>
              <a:buNone/>
              <a:defRPr>
                <a:solidFill>
                  <a:schemeClr val="bg1"/>
                </a:solidFill>
              </a:defRPr>
            </a:lvl4pPr>
            <a:lvl5pPr marL="1371600" indent="0">
              <a:buFontTx/>
              <a:buNone/>
              <a:defRPr>
                <a:solidFill>
                  <a:schemeClr val="bg1"/>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6E47A04F-DA48-E58E-9339-125A970365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2211247928"/>
      </p:ext>
    </p:extLst>
  </p:cSld>
  <p:clrMapOvr>
    <a:masterClrMapping/>
  </p:clrMapOvr>
  <p:extLst>
    <p:ext uri="{DCECCB84-F9BA-43D5-87BE-67443E8EF086}">
      <p15:sldGuideLst xmlns:p15="http://schemas.microsoft.com/office/powerpoint/2012/main">
        <p15:guide id="1" pos="331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id="{DB3016F1-09D6-4F16-9152-59D2DCC344F2}"/>
              </a:ext>
            </a:extLst>
          </p:cNvPr>
          <p:cNvPicPr>
            <a:picLocks noChangeAspect="1"/>
          </p:cNvPicPr>
          <p:nvPr userDrawn="1"/>
        </p:nvPicPr>
        <p:blipFill rotWithShape="1">
          <a:blip r:embed="rId3" cstate="screen">
            <a:alphaModFix amt="41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1" y="-1"/>
            <a:ext cx="11496675" cy="6857999"/>
          </a:xfrm>
          <a:prstGeom prst="rect">
            <a:avLst/>
          </a:prstGeom>
        </p:spPr>
      </p:pic>
      <p:sp>
        <p:nvSpPr>
          <p:cNvPr id="38" name="Rectangle 37">
            <a:extLst>
              <a:ext uri="{FF2B5EF4-FFF2-40B4-BE49-F238E27FC236}">
                <a16:creationId xmlns:a16="http://schemas.microsoft.com/office/drawing/2014/main" id="{6E708CBB-85F7-48E2-849D-1C77ECDE74C0}"/>
              </a:ext>
            </a:extLst>
          </p:cNvPr>
          <p:cNvSpPr/>
          <p:nvPr userDrawn="1"/>
        </p:nvSpPr>
        <p:spPr>
          <a:xfrm>
            <a:off x="0" y="-1"/>
            <a:ext cx="11496674" cy="6857999"/>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pyright">
            <a:extLst>
              <a:ext uri="{FF2B5EF4-FFF2-40B4-BE49-F238E27FC236}">
                <a16:creationId xmlns:a16="http://schemas.microsoft.com/office/drawing/2014/main" id="{DFB3AC94-ED19-E2B0-19E7-6E48DEFCE8F0}"/>
              </a:ext>
            </a:extLst>
          </p:cNvPr>
          <p:cNvSpPr txBox="1">
            <a:spLocks/>
          </p:cNvSpPr>
          <p:nvPr userDrawn="1">
            <p:custDataLst>
              <p:tags r:id="rId1"/>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1"/>
                </a:solidFill>
                <a:latin typeface="Arial" panose="020B0604020202020204" pitchFamily="34" charset="0"/>
              </a:rPr>
              <a:t>© 2023 RSM US LLP. All Rights Reserved.</a:t>
            </a:r>
          </a:p>
        </p:txBody>
      </p:sp>
      <p:sp>
        <p:nvSpPr>
          <p:cNvPr id="7" name="TextBox 6">
            <a:extLst>
              <a:ext uri="{FF2B5EF4-FFF2-40B4-BE49-F238E27FC236}">
                <a16:creationId xmlns:a16="http://schemas.microsoft.com/office/drawing/2014/main" id="{9395FFD2-4ACB-ADA2-0623-20A3A523CA10}"/>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1"/>
                </a:solidFill>
                <a:latin typeface="+mn-lt"/>
                <a:ea typeface="+mn-ea"/>
                <a:cs typeface="+mn-cs"/>
              </a:rPr>
              <a:pPr marL="0" algn="l" defTabSz="1088333" rtl="0" eaLnBrk="1" latinLnBrk="0" hangingPunct="1"/>
              <a:t>‹#›</a:t>
            </a:fld>
            <a:endParaRPr lang="en-US" sz="1000" kern="1200" dirty="0">
              <a:solidFill>
                <a:schemeClr val="bg1"/>
              </a:solidFill>
              <a:latin typeface="+mn-lt"/>
              <a:ea typeface="+mn-ea"/>
              <a:cs typeface="+mn-cs"/>
            </a:endParaRPr>
          </a:p>
        </p:txBody>
      </p:sp>
      <p:sp>
        <p:nvSpPr>
          <p:cNvPr id="8" name="Rectangle 7">
            <a:extLst>
              <a:ext uri="{FF2B5EF4-FFF2-40B4-BE49-F238E27FC236}">
                <a16:creationId xmlns:a16="http://schemas.microsoft.com/office/drawing/2014/main" id="{0B6E298C-1D24-1FD7-B3DE-618019C6797C}"/>
              </a:ext>
            </a:extLst>
          </p:cNvPr>
          <p:cNvSpPr/>
          <p:nvPr userDrawn="1"/>
        </p:nvSpPr>
        <p:spPr>
          <a:xfrm>
            <a:off x="738286" y="13108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F06135-033C-C401-AEE5-011ADC5F2729}"/>
              </a:ext>
            </a:extLst>
          </p:cNvPr>
          <p:cNvSpPr/>
          <p:nvPr userDrawn="1"/>
        </p:nvSpPr>
        <p:spPr>
          <a:xfrm>
            <a:off x="609601" y="11783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F471F23A-C36A-594C-13C3-637A4495A454}"/>
              </a:ext>
            </a:extLst>
          </p:cNvPr>
          <p:cNvSpPr>
            <a:spLocks noGrp="1" noChangeAspect="1"/>
          </p:cNvSpPr>
          <p:nvPr userDrawn="1">
            <p:ph type="pic" sz="quarter" idx="28"/>
          </p:nvPr>
        </p:nvSpPr>
        <p:spPr>
          <a:xfrm>
            <a:off x="748333" y="1345187"/>
            <a:ext cx="1993901" cy="2423250"/>
          </a:xfrm>
          <a:prstGeom prst="rect">
            <a:avLst/>
          </a:prstGeom>
          <a:solidFill>
            <a:schemeClr val="bg2">
              <a:lumMod val="20000"/>
              <a:lumOff val="80000"/>
            </a:schemeClr>
          </a:solidFill>
        </p:spPr>
        <p:txBody>
          <a:bodyPr anchor="ctr"/>
          <a:lstStyle>
            <a:lvl1pPr algn="ctr">
              <a:defRPr sz="1800"/>
            </a:lvl1pPr>
          </a:lstStyle>
          <a:p>
            <a:endParaRPr lang="kok-IN" dirty="0"/>
          </a:p>
        </p:txBody>
      </p:sp>
      <p:sp>
        <p:nvSpPr>
          <p:cNvPr id="18" name="Text Placeholder 17">
            <a:extLst>
              <a:ext uri="{FF2B5EF4-FFF2-40B4-BE49-F238E27FC236}">
                <a16:creationId xmlns:a16="http://schemas.microsoft.com/office/drawing/2014/main" id="{4A5B525D-2ECC-9752-ED7A-2D0399B62E26}"/>
              </a:ext>
            </a:extLst>
          </p:cNvPr>
          <p:cNvSpPr>
            <a:spLocks noGrp="1"/>
          </p:cNvSpPr>
          <p:nvPr userDrawn="1">
            <p:ph type="body" sz="quarter" idx="29" hasCustomPrompt="1"/>
          </p:nvPr>
        </p:nvSpPr>
        <p:spPr>
          <a:xfrm>
            <a:off x="749298" y="39655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20" name="Text Placeholder 19">
            <a:extLst>
              <a:ext uri="{FF2B5EF4-FFF2-40B4-BE49-F238E27FC236}">
                <a16:creationId xmlns:a16="http://schemas.microsoft.com/office/drawing/2014/main" id="{EBC5B592-F5D8-E655-D396-2F04A103ACD6}"/>
              </a:ext>
            </a:extLst>
          </p:cNvPr>
          <p:cNvSpPr>
            <a:spLocks noGrp="1"/>
          </p:cNvSpPr>
          <p:nvPr>
            <p:ph type="body" sz="quarter" idx="30" hasCustomPrompt="1"/>
          </p:nvPr>
        </p:nvSpPr>
        <p:spPr>
          <a:xfrm>
            <a:off x="749298" y="436730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33" name="Rectangle 32">
            <a:extLst>
              <a:ext uri="{FF2B5EF4-FFF2-40B4-BE49-F238E27FC236}">
                <a16:creationId xmlns:a16="http://schemas.microsoft.com/office/drawing/2014/main" id="{44CEAD35-9A17-2A7E-CD91-EAE451C01331}"/>
              </a:ext>
            </a:extLst>
          </p:cNvPr>
          <p:cNvSpPr/>
          <p:nvPr userDrawn="1"/>
        </p:nvSpPr>
        <p:spPr>
          <a:xfrm>
            <a:off x="3520064" y="13108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B62496B-DF90-CDB4-9321-6E2B11036DF5}"/>
              </a:ext>
            </a:extLst>
          </p:cNvPr>
          <p:cNvSpPr/>
          <p:nvPr userDrawn="1"/>
        </p:nvSpPr>
        <p:spPr>
          <a:xfrm>
            <a:off x="3391379" y="11783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10">
            <a:extLst>
              <a:ext uri="{FF2B5EF4-FFF2-40B4-BE49-F238E27FC236}">
                <a16:creationId xmlns:a16="http://schemas.microsoft.com/office/drawing/2014/main" id="{03925DD7-E448-2C74-30E0-326AA15D4227}"/>
              </a:ext>
            </a:extLst>
          </p:cNvPr>
          <p:cNvSpPr>
            <a:spLocks noGrp="1" noChangeAspect="1"/>
          </p:cNvSpPr>
          <p:nvPr>
            <p:ph type="pic" sz="quarter" idx="33"/>
          </p:nvPr>
        </p:nvSpPr>
        <p:spPr>
          <a:xfrm>
            <a:off x="3530111" y="1345187"/>
            <a:ext cx="1993901" cy="2423250"/>
          </a:xfrm>
          <a:prstGeom prst="rect">
            <a:avLst/>
          </a:prstGeom>
          <a:solidFill>
            <a:schemeClr val="bg2">
              <a:lumMod val="20000"/>
              <a:lumOff val="80000"/>
            </a:schemeClr>
          </a:solidFill>
        </p:spPr>
        <p:txBody>
          <a:bodyPr anchor="ctr"/>
          <a:lstStyle>
            <a:lvl1pPr algn="ctr">
              <a:defRPr sz="1800"/>
            </a:lvl1pPr>
          </a:lstStyle>
          <a:p>
            <a:endParaRPr lang="kok-IN" dirty="0"/>
          </a:p>
        </p:txBody>
      </p:sp>
      <p:sp>
        <p:nvSpPr>
          <p:cNvPr id="36" name="Text Placeholder 17">
            <a:extLst>
              <a:ext uri="{FF2B5EF4-FFF2-40B4-BE49-F238E27FC236}">
                <a16:creationId xmlns:a16="http://schemas.microsoft.com/office/drawing/2014/main" id="{27F43286-4AC7-EDFF-22A7-90BB6324E299}"/>
              </a:ext>
            </a:extLst>
          </p:cNvPr>
          <p:cNvSpPr>
            <a:spLocks noGrp="1"/>
          </p:cNvSpPr>
          <p:nvPr>
            <p:ph type="body" sz="quarter" idx="34" hasCustomPrompt="1"/>
          </p:nvPr>
        </p:nvSpPr>
        <p:spPr>
          <a:xfrm>
            <a:off x="3531076" y="39655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37" name="Text Placeholder 19">
            <a:extLst>
              <a:ext uri="{FF2B5EF4-FFF2-40B4-BE49-F238E27FC236}">
                <a16:creationId xmlns:a16="http://schemas.microsoft.com/office/drawing/2014/main" id="{53243977-9766-2EAD-1D25-8F39CA55FDE9}"/>
              </a:ext>
            </a:extLst>
          </p:cNvPr>
          <p:cNvSpPr>
            <a:spLocks noGrp="1"/>
          </p:cNvSpPr>
          <p:nvPr>
            <p:ph type="body" sz="quarter" idx="35" hasCustomPrompt="1"/>
          </p:nvPr>
        </p:nvSpPr>
        <p:spPr>
          <a:xfrm>
            <a:off x="3531076" y="436730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50" name="Rectangle 49">
            <a:extLst>
              <a:ext uri="{FF2B5EF4-FFF2-40B4-BE49-F238E27FC236}">
                <a16:creationId xmlns:a16="http://schemas.microsoft.com/office/drawing/2014/main" id="{C5E8774E-20C3-7BC8-C1B1-229288A1CB6A}"/>
              </a:ext>
            </a:extLst>
          </p:cNvPr>
          <p:cNvSpPr/>
          <p:nvPr userDrawn="1"/>
        </p:nvSpPr>
        <p:spPr>
          <a:xfrm>
            <a:off x="6297021" y="13108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771F9F6-E267-392D-6013-E48F6BF5CB61}"/>
              </a:ext>
            </a:extLst>
          </p:cNvPr>
          <p:cNvSpPr/>
          <p:nvPr userDrawn="1"/>
        </p:nvSpPr>
        <p:spPr>
          <a:xfrm>
            <a:off x="6168336" y="11783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Picture Placeholder 10">
            <a:extLst>
              <a:ext uri="{FF2B5EF4-FFF2-40B4-BE49-F238E27FC236}">
                <a16:creationId xmlns:a16="http://schemas.microsoft.com/office/drawing/2014/main" id="{539179AA-F15E-4A30-BB61-41528BAD197B}"/>
              </a:ext>
            </a:extLst>
          </p:cNvPr>
          <p:cNvSpPr>
            <a:spLocks noGrp="1" noChangeAspect="1"/>
          </p:cNvSpPr>
          <p:nvPr>
            <p:ph type="pic" sz="quarter" idx="38"/>
          </p:nvPr>
        </p:nvSpPr>
        <p:spPr>
          <a:xfrm>
            <a:off x="6307068" y="1345187"/>
            <a:ext cx="1993901" cy="2423250"/>
          </a:xfrm>
          <a:prstGeom prst="rect">
            <a:avLst/>
          </a:prstGeom>
          <a:solidFill>
            <a:schemeClr val="bg2">
              <a:lumMod val="20000"/>
              <a:lumOff val="80000"/>
            </a:schemeClr>
          </a:solidFill>
        </p:spPr>
        <p:txBody>
          <a:bodyPr anchor="ctr"/>
          <a:lstStyle>
            <a:lvl1pPr algn="ctr">
              <a:defRPr sz="1800"/>
            </a:lvl1pPr>
          </a:lstStyle>
          <a:p>
            <a:endParaRPr lang="kok-IN" dirty="0"/>
          </a:p>
        </p:txBody>
      </p:sp>
      <p:sp>
        <p:nvSpPr>
          <p:cNvPr id="55" name="Text Placeholder 17">
            <a:extLst>
              <a:ext uri="{FF2B5EF4-FFF2-40B4-BE49-F238E27FC236}">
                <a16:creationId xmlns:a16="http://schemas.microsoft.com/office/drawing/2014/main" id="{3454225D-E45E-C71F-A3BE-3E36D44B833D}"/>
              </a:ext>
            </a:extLst>
          </p:cNvPr>
          <p:cNvSpPr>
            <a:spLocks noGrp="1"/>
          </p:cNvSpPr>
          <p:nvPr>
            <p:ph type="body" sz="quarter" idx="39" hasCustomPrompt="1"/>
          </p:nvPr>
        </p:nvSpPr>
        <p:spPr>
          <a:xfrm>
            <a:off x="6308033" y="39655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56" name="Text Placeholder 19">
            <a:extLst>
              <a:ext uri="{FF2B5EF4-FFF2-40B4-BE49-F238E27FC236}">
                <a16:creationId xmlns:a16="http://schemas.microsoft.com/office/drawing/2014/main" id="{9B2186E4-69E6-499D-BBAE-A0E131727ECD}"/>
              </a:ext>
            </a:extLst>
          </p:cNvPr>
          <p:cNvSpPr>
            <a:spLocks noGrp="1"/>
          </p:cNvSpPr>
          <p:nvPr>
            <p:ph type="body" sz="quarter" idx="40" hasCustomPrompt="1"/>
          </p:nvPr>
        </p:nvSpPr>
        <p:spPr>
          <a:xfrm>
            <a:off x="6308033" y="436730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grpSp>
        <p:nvGrpSpPr>
          <p:cNvPr id="67" name="Group 66">
            <a:extLst>
              <a:ext uri="{FF2B5EF4-FFF2-40B4-BE49-F238E27FC236}">
                <a16:creationId xmlns:a16="http://schemas.microsoft.com/office/drawing/2014/main" id="{71810C89-03F6-56DC-AED4-5F7123BED38F}"/>
              </a:ext>
            </a:extLst>
          </p:cNvPr>
          <p:cNvGrpSpPr/>
          <p:nvPr userDrawn="1"/>
        </p:nvGrpSpPr>
        <p:grpSpPr>
          <a:xfrm>
            <a:off x="8954937" y="1178356"/>
            <a:ext cx="2400050" cy="4120718"/>
            <a:chOff x="8954937" y="1584756"/>
            <a:chExt cx="2400050" cy="4120718"/>
          </a:xfrm>
        </p:grpSpPr>
        <p:sp>
          <p:nvSpPr>
            <p:cNvPr id="59" name="Rectangle 58">
              <a:extLst>
                <a:ext uri="{FF2B5EF4-FFF2-40B4-BE49-F238E27FC236}">
                  <a16:creationId xmlns:a16="http://schemas.microsoft.com/office/drawing/2014/main" id="{D4174B1A-505E-EE36-4113-E54C69825D51}"/>
                </a:ext>
              </a:extLst>
            </p:cNvPr>
            <p:cNvSpPr/>
            <p:nvPr userDrawn="1"/>
          </p:nvSpPr>
          <p:spPr>
            <a:xfrm>
              <a:off x="9083622"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68957F0-121F-B918-9567-FE409E4B173F}"/>
                </a:ext>
              </a:extLst>
            </p:cNvPr>
            <p:cNvSpPr/>
            <p:nvPr userDrawn="1"/>
          </p:nvSpPr>
          <p:spPr>
            <a:xfrm>
              <a:off x="8954937"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Picture Placeholder 10">
            <a:extLst>
              <a:ext uri="{FF2B5EF4-FFF2-40B4-BE49-F238E27FC236}">
                <a16:creationId xmlns:a16="http://schemas.microsoft.com/office/drawing/2014/main" id="{BD584AC3-F6AA-50C8-0C53-D8203C2E4D44}"/>
              </a:ext>
            </a:extLst>
          </p:cNvPr>
          <p:cNvSpPr>
            <a:spLocks noGrp="1" noChangeAspect="1"/>
          </p:cNvSpPr>
          <p:nvPr>
            <p:ph type="pic" sz="quarter" idx="43"/>
          </p:nvPr>
        </p:nvSpPr>
        <p:spPr>
          <a:xfrm>
            <a:off x="9093669" y="1345187"/>
            <a:ext cx="1993901" cy="2423250"/>
          </a:xfrm>
          <a:prstGeom prst="rect">
            <a:avLst/>
          </a:prstGeom>
          <a:solidFill>
            <a:schemeClr val="bg2">
              <a:lumMod val="20000"/>
              <a:lumOff val="80000"/>
            </a:schemeClr>
          </a:solidFill>
        </p:spPr>
        <p:txBody>
          <a:bodyPr anchor="ctr"/>
          <a:lstStyle>
            <a:lvl1pPr algn="ctr">
              <a:defRPr sz="1800"/>
            </a:lvl1pPr>
          </a:lstStyle>
          <a:p>
            <a:endParaRPr lang="kok-IN" dirty="0"/>
          </a:p>
        </p:txBody>
      </p:sp>
      <p:sp>
        <p:nvSpPr>
          <p:cNvPr id="62" name="Text Placeholder 17">
            <a:extLst>
              <a:ext uri="{FF2B5EF4-FFF2-40B4-BE49-F238E27FC236}">
                <a16:creationId xmlns:a16="http://schemas.microsoft.com/office/drawing/2014/main" id="{56A24FBA-901F-F745-EDB9-7832EBF15EDF}"/>
              </a:ext>
            </a:extLst>
          </p:cNvPr>
          <p:cNvSpPr>
            <a:spLocks noGrp="1"/>
          </p:cNvSpPr>
          <p:nvPr>
            <p:ph type="body" sz="quarter" idx="44" hasCustomPrompt="1"/>
          </p:nvPr>
        </p:nvSpPr>
        <p:spPr>
          <a:xfrm>
            <a:off x="9094634" y="39655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63" name="Text Placeholder 19">
            <a:extLst>
              <a:ext uri="{FF2B5EF4-FFF2-40B4-BE49-F238E27FC236}">
                <a16:creationId xmlns:a16="http://schemas.microsoft.com/office/drawing/2014/main" id="{62E0FAB9-C05B-B49B-CF1C-E353A2776C92}"/>
              </a:ext>
            </a:extLst>
          </p:cNvPr>
          <p:cNvSpPr>
            <a:spLocks noGrp="1"/>
          </p:cNvSpPr>
          <p:nvPr>
            <p:ph type="body" sz="quarter" idx="45" hasCustomPrompt="1"/>
          </p:nvPr>
        </p:nvSpPr>
        <p:spPr>
          <a:xfrm>
            <a:off x="9094634" y="436730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pic>
        <p:nvPicPr>
          <p:cNvPr id="2" name="Graphic 1">
            <a:extLst>
              <a:ext uri="{FF2B5EF4-FFF2-40B4-BE49-F238E27FC236}">
                <a16:creationId xmlns:a16="http://schemas.microsoft.com/office/drawing/2014/main" id="{F170C44B-81CF-A54B-4E0F-AE650E1E7C4B}"/>
              </a:ext>
            </a:extLst>
          </p:cNvPr>
          <p:cNvPicPr>
            <a:picLocks noChangeAspect="1"/>
          </p:cNvPicPr>
          <p:nvPr userDrawn="1"/>
        </p:nvPicPr>
        <p:blipFill>
          <a:blip r:embed="rId5">
            <a:lum bright="100000" contrast="100000"/>
            <a:extLst>
              <a:ext uri="{96DAC541-7B7A-43D3-8B79-37D633B846F1}">
                <asvg:svgBlip xmlns:asvg="http://schemas.microsoft.com/office/drawing/2016/SVG/main" r:embed="rId6"/>
              </a:ext>
            </a:extLst>
          </a:blip>
          <a:stretch>
            <a:fillRect/>
          </a:stretch>
        </p:blipFill>
        <p:spPr>
          <a:xfrm>
            <a:off x="10281525" y="6068592"/>
            <a:ext cx="1072900" cy="453642"/>
          </a:xfrm>
          <a:prstGeom prst="rect">
            <a:avLst/>
          </a:prstGeom>
        </p:spPr>
      </p:pic>
      <p:sp>
        <p:nvSpPr>
          <p:cNvPr id="3" name="Title 1">
            <a:extLst>
              <a:ext uri="{FF2B5EF4-FFF2-40B4-BE49-F238E27FC236}">
                <a16:creationId xmlns:a16="http://schemas.microsoft.com/office/drawing/2014/main" id="{18487227-F4F1-8083-859C-F2B98ED3D227}"/>
              </a:ext>
            </a:extLst>
          </p:cNvPr>
          <p:cNvSpPr>
            <a:spLocks noGrp="1"/>
          </p:cNvSpPr>
          <p:nvPr>
            <p:ph type="title"/>
          </p:nvPr>
        </p:nvSpPr>
        <p:spPr>
          <a:xfrm>
            <a:off x="609600" y="237077"/>
            <a:ext cx="10741200" cy="430887"/>
          </a:xfrm>
        </p:spPr>
        <p:txBody>
          <a:bodyPr>
            <a:sp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32054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resenters">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id="{DB3016F1-09D6-4F16-9152-59D2DCC344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11496675" cy="6857999"/>
          </a:xfrm>
          <a:prstGeom prst="rect">
            <a:avLst/>
          </a:prstGeom>
        </p:spPr>
      </p:pic>
      <p:sp>
        <p:nvSpPr>
          <p:cNvPr id="38" name="Rectangle 37">
            <a:extLst>
              <a:ext uri="{FF2B5EF4-FFF2-40B4-BE49-F238E27FC236}">
                <a16:creationId xmlns:a16="http://schemas.microsoft.com/office/drawing/2014/main" id="{6E708CBB-85F7-48E2-849D-1C77ECDE74C0}"/>
              </a:ext>
            </a:extLst>
          </p:cNvPr>
          <p:cNvSpPr/>
          <p:nvPr userDrawn="1"/>
        </p:nvSpPr>
        <p:spPr>
          <a:xfrm>
            <a:off x="0" y="1"/>
            <a:ext cx="11496674" cy="6857999"/>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0196C90A-A96D-4844-A161-C004415D8B7F}"/>
              </a:ext>
            </a:extLst>
          </p:cNvPr>
          <p:cNvSpPr>
            <a:spLocks noGrp="1"/>
          </p:cNvSpPr>
          <p:nvPr>
            <p:ph type="body" sz="quarter" idx="27" hasCustomPrompt="1"/>
          </p:nvPr>
        </p:nvSpPr>
        <p:spPr>
          <a:xfrm>
            <a:off x="1328737" y="586060"/>
            <a:ext cx="8839200" cy="677108"/>
          </a:xfrm>
        </p:spPr>
        <p:txBody>
          <a:bodyPr wrap="square">
            <a:spAutoFit/>
          </a:bodyPr>
          <a:lstStyle>
            <a:lvl1pPr marL="0" indent="0" algn="ctr">
              <a:buNone/>
              <a:defRPr sz="4400" b="1">
                <a:solidFill>
                  <a:schemeClr val="bg1"/>
                </a:solidFill>
              </a:defRPr>
            </a:lvl1pPr>
          </a:lstStyle>
          <a:p>
            <a:pPr lvl="0"/>
            <a:r>
              <a:rPr lang="en-US" dirty="0"/>
              <a:t>PRESENTERS</a:t>
            </a:r>
          </a:p>
        </p:txBody>
      </p:sp>
      <p:sp>
        <p:nvSpPr>
          <p:cNvPr id="6" name="Copyright">
            <a:extLst>
              <a:ext uri="{FF2B5EF4-FFF2-40B4-BE49-F238E27FC236}">
                <a16:creationId xmlns:a16="http://schemas.microsoft.com/office/drawing/2014/main" id="{DFB3AC94-ED19-E2B0-19E7-6E48DEFCE8F0}"/>
              </a:ext>
            </a:extLst>
          </p:cNvPr>
          <p:cNvSpPr txBox="1">
            <a:spLocks/>
          </p:cNvSpPr>
          <p:nvPr userDrawn="1">
            <p:custDataLst>
              <p:tags r:id="rId1"/>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1"/>
                </a:solidFill>
                <a:latin typeface="Arial" panose="020B0604020202020204" pitchFamily="34" charset="0"/>
              </a:rPr>
              <a:t>© 2023 RSM US LLP. All Rights Reserved.</a:t>
            </a:r>
          </a:p>
        </p:txBody>
      </p:sp>
      <p:sp>
        <p:nvSpPr>
          <p:cNvPr id="7" name="TextBox 6">
            <a:extLst>
              <a:ext uri="{FF2B5EF4-FFF2-40B4-BE49-F238E27FC236}">
                <a16:creationId xmlns:a16="http://schemas.microsoft.com/office/drawing/2014/main" id="{9395FFD2-4ACB-ADA2-0623-20A3A523CA10}"/>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1"/>
                </a:solidFill>
                <a:latin typeface="+mn-lt"/>
                <a:ea typeface="+mn-ea"/>
                <a:cs typeface="+mn-cs"/>
              </a:rPr>
              <a:pPr marL="0" algn="l" defTabSz="1088333" rtl="0" eaLnBrk="1" latinLnBrk="0" hangingPunct="1"/>
              <a:t>‹#›</a:t>
            </a:fld>
            <a:endParaRPr lang="en-US" sz="1000" kern="1200" dirty="0">
              <a:solidFill>
                <a:schemeClr val="bg1"/>
              </a:solidFill>
              <a:latin typeface="+mn-lt"/>
              <a:ea typeface="+mn-ea"/>
              <a:cs typeface="+mn-cs"/>
            </a:endParaRPr>
          </a:p>
        </p:txBody>
      </p:sp>
      <p:sp>
        <p:nvSpPr>
          <p:cNvPr id="8" name="Rectangle 7">
            <a:extLst>
              <a:ext uri="{FF2B5EF4-FFF2-40B4-BE49-F238E27FC236}">
                <a16:creationId xmlns:a16="http://schemas.microsoft.com/office/drawing/2014/main" id="{0B6E298C-1D24-1FD7-B3DE-618019C6797C}"/>
              </a:ext>
            </a:extLst>
          </p:cNvPr>
          <p:cNvSpPr/>
          <p:nvPr userDrawn="1"/>
        </p:nvSpPr>
        <p:spPr>
          <a:xfrm>
            <a:off x="738286"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F06135-033C-C401-AEE5-011ADC5F2729}"/>
              </a:ext>
            </a:extLst>
          </p:cNvPr>
          <p:cNvSpPr/>
          <p:nvPr userDrawn="1"/>
        </p:nvSpPr>
        <p:spPr>
          <a:xfrm>
            <a:off x="609601"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F471F23A-C36A-594C-13C3-637A4495A454}"/>
              </a:ext>
            </a:extLst>
          </p:cNvPr>
          <p:cNvSpPr>
            <a:spLocks noGrp="1" noChangeAspect="1"/>
          </p:cNvSpPr>
          <p:nvPr userDrawn="1">
            <p:ph type="pic" sz="quarter" idx="28"/>
          </p:nvPr>
        </p:nvSpPr>
        <p:spPr>
          <a:xfrm>
            <a:off x="748333" y="1751586"/>
            <a:ext cx="1993901" cy="2540001"/>
          </a:xfrm>
          <a:prstGeom prst="rect">
            <a:avLst/>
          </a:prstGeom>
        </p:spPr>
        <p:txBody>
          <a:bodyPr/>
          <a:lstStyle/>
          <a:p>
            <a:endParaRPr lang="kok-IN" dirty="0"/>
          </a:p>
        </p:txBody>
      </p:sp>
      <p:sp>
        <p:nvSpPr>
          <p:cNvPr id="18" name="Text Placeholder 17">
            <a:extLst>
              <a:ext uri="{FF2B5EF4-FFF2-40B4-BE49-F238E27FC236}">
                <a16:creationId xmlns:a16="http://schemas.microsoft.com/office/drawing/2014/main" id="{4A5B525D-2ECC-9752-ED7A-2D0399B62E26}"/>
              </a:ext>
            </a:extLst>
          </p:cNvPr>
          <p:cNvSpPr>
            <a:spLocks noGrp="1"/>
          </p:cNvSpPr>
          <p:nvPr userDrawn="1">
            <p:ph type="body" sz="quarter" idx="29" hasCustomPrompt="1"/>
          </p:nvPr>
        </p:nvSpPr>
        <p:spPr>
          <a:xfrm>
            <a:off x="749298" y="43719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20" name="Text Placeholder 19">
            <a:extLst>
              <a:ext uri="{FF2B5EF4-FFF2-40B4-BE49-F238E27FC236}">
                <a16:creationId xmlns:a16="http://schemas.microsoft.com/office/drawing/2014/main" id="{EBC5B592-F5D8-E655-D396-2F04A103ACD6}"/>
              </a:ext>
            </a:extLst>
          </p:cNvPr>
          <p:cNvSpPr>
            <a:spLocks noGrp="1"/>
          </p:cNvSpPr>
          <p:nvPr>
            <p:ph type="body" sz="quarter" idx="30" hasCustomPrompt="1"/>
          </p:nvPr>
        </p:nvSpPr>
        <p:spPr>
          <a:xfrm>
            <a:off x="749298" y="470258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22" name="Text Placeholder 21">
            <a:extLst>
              <a:ext uri="{FF2B5EF4-FFF2-40B4-BE49-F238E27FC236}">
                <a16:creationId xmlns:a16="http://schemas.microsoft.com/office/drawing/2014/main" id="{2CFD5AB8-61EE-14E1-7ABD-2DF4CBA07B06}"/>
              </a:ext>
            </a:extLst>
          </p:cNvPr>
          <p:cNvSpPr>
            <a:spLocks noGrp="1"/>
          </p:cNvSpPr>
          <p:nvPr>
            <p:ph type="body" sz="quarter" idx="31" hasCustomPrompt="1"/>
          </p:nvPr>
        </p:nvSpPr>
        <p:spPr>
          <a:xfrm>
            <a:off x="749298" y="5002408"/>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email</a:t>
            </a:r>
            <a:endParaRPr lang="kok-IN" dirty="0"/>
          </a:p>
        </p:txBody>
      </p:sp>
      <p:sp>
        <p:nvSpPr>
          <p:cNvPr id="31" name="Text Placeholder 21">
            <a:extLst>
              <a:ext uri="{FF2B5EF4-FFF2-40B4-BE49-F238E27FC236}">
                <a16:creationId xmlns:a16="http://schemas.microsoft.com/office/drawing/2014/main" id="{8CCDBE1F-B4FC-138A-3FD4-C4F57D57C61F}"/>
              </a:ext>
            </a:extLst>
          </p:cNvPr>
          <p:cNvSpPr>
            <a:spLocks noGrp="1"/>
          </p:cNvSpPr>
          <p:nvPr>
            <p:ph type="body" sz="quarter" idx="32" hasCustomPrompt="1"/>
          </p:nvPr>
        </p:nvSpPr>
        <p:spPr>
          <a:xfrm>
            <a:off x="749298" y="5271459"/>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Phone</a:t>
            </a:r>
            <a:endParaRPr lang="kok-IN" dirty="0"/>
          </a:p>
        </p:txBody>
      </p:sp>
      <p:sp>
        <p:nvSpPr>
          <p:cNvPr id="33" name="Rectangle 32">
            <a:extLst>
              <a:ext uri="{FF2B5EF4-FFF2-40B4-BE49-F238E27FC236}">
                <a16:creationId xmlns:a16="http://schemas.microsoft.com/office/drawing/2014/main" id="{44CEAD35-9A17-2A7E-CD91-EAE451C01331}"/>
              </a:ext>
            </a:extLst>
          </p:cNvPr>
          <p:cNvSpPr/>
          <p:nvPr userDrawn="1"/>
        </p:nvSpPr>
        <p:spPr>
          <a:xfrm>
            <a:off x="3520064"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B62496B-DF90-CDB4-9321-6E2B11036DF5}"/>
              </a:ext>
            </a:extLst>
          </p:cNvPr>
          <p:cNvSpPr/>
          <p:nvPr userDrawn="1"/>
        </p:nvSpPr>
        <p:spPr>
          <a:xfrm>
            <a:off x="3391379"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10">
            <a:extLst>
              <a:ext uri="{FF2B5EF4-FFF2-40B4-BE49-F238E27FC236}">
                <a16:creationId xmlns:a16="http://schemas.microsoft.com/office/drawing/2014/main" id="{03925DD7-E448-2C74-30E0-326AA15D4227}"/>
              </a:ext>
            </a:extLst>
          </p:cNvPr>
          <p:cNvSpPr>
            <a:spLocks noGrp="1" noChangeAspect="1"/>
          </p:cNvSpPr>
          <p:nvPr>
            <p:ph type="pic" sz="quarter" idx="33"/>
          </p:nvPr>
        </p:nvSpPr>
        <p:spPr>
          <a:xfrm>
            <a:off x="3530111" y="1751586"/>
            <a:ext cx="1993901" cy="2540001"/>
          </a:xfrm>
          <a:prstGeom prst="rect">
            <a:avLst/>
          </a:prstGeom>
        </p:spPr>
        <p:txBody>
          <a:bodyPr/>
          <a:lstStyle/>
          <a:p>
            <a:endParaRPr lang="kok-IN" dirty="0"/>
          </a:p>
        </p:txBody>
      </p:sp>
      <p:sp>
        <p:nvSpPr>
          <p:cNvPr id="36" name="Text Placeholder 17">
            <a:extLst>
              <a:ext uri="{FF2B5EF4-FFF2-40B4-BE49-F238E27FC236}">
                <a16:creationId xmlns:a16="http://schemas.microsoft.com/office/drawing/2014/main" id="{27F43286-4AC7-EDFF-22A7-90BB6324E299}"/>
              </a:ext>
            </a:extLst>
          </p:cNvPr>
          <p:cNvSpPr>
            <a:spLocks noGrp="1"/>
          </p:cNvSpPr>
          <p:nvPr>
            <p:ph type="body" sz="quarter" idx="34" hasCustomPrompt="1"/>
          </p:nvPr>
        </p:nvSpPr>
        <p:spPr>
          <a:xfrm>
            <a:off x="3531076" y="43719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37" name="Text Placeholder 19">
            <a:extLst>
              <a:ext uri="{FF2B5EF4-FFF2-40B4-BE49-F238E27FC236}">
                <a16:creationId xmlns:a16="http://schemas.microsoft.com/office/drawing/2014/main" id="{53243977-9766-2EAD-1D25-8F39CA55FDE9}"/>
              </a:ext>
            </a:extLst>
          </p:cNvPr>
          <p:cNvSpPr>
            <a:spLocks noGrp="1"/>
          </p:cNvSpPr>
          <p:nvPr>
            <p:ph type="body" sz="quarter" idx="35" hasCustomPrompt="1"/>
          </p:nvPr>
        </p:nvSpPr>
        <p:spPr>
          <a:xfrm>
            <a:off x="3531076" y="470258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42" name="Text Placeholder 21">
            <a:extLst>
              <a:ext uri="{FF2B5EF4-FFF2-40B4-BE49-F238E27FC236}">
                <a16:creationId xmlns:a16="http://schemas.microsoft.com/office/drawing/2014/main" id="{EADCE630-AE61-D1BE-8042-5878481C9663}"/>
              </a:ext>
            </a:extLst>
          </p:cNvPr>
          <p:cNvSpPr>
            <a:spLocks noGrp="1"/>
          </p:cNvSpPr>
          <p:nvPr>
            <p:ph type="body" sz="quarter" idx="36" hasCustomPrompt="1"/>
          </p:nvPr>
        </p:nvSpPr>
        <p:spPr>
          <a:xfrm>
            <a:off x="3531076" y="5002408"/>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email</a:t>
            </a:r>
            <a:endParaRPr lang="kok-IN" dirty="0"/>
          </a:p>
        </p:txBody>
      </p:sp>
      <p:sp>
        <p:nvSpPr>
          <p:cNvPr id="43" name="Text Placeholder 21">
            <a:extLst>
              <a:ext uri="{FF2B5EF4-FFF2-40B4-BE49-F238E27FC236}">
                <a16:creationId xmlns:a16="http://schemas.microsoft.com/office/drawing/2014/main" id="{38A4E60D-7892-93B5-9001-4C8FF72F88C1}"/>
              </a:ext>
            </a:extLst>
          </p:cNvPr>
          <p:cNvSpPr>
            <a:spLocks noGrp="1"/>
          </p:cNvSpPr>
          <p:nvPr>
            <p:ph type="body" sz="quarter" idx="37" hasCustomPrompt="1"/>
          </p:nvPr>
        </p:nvSpPr>
        <p:spPr>
          <a:xfrm>
            <a:off x="3531076" y="5271459"/>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Phone</a:t>
            </a:r>
            <a:endParaRPr lang="kok-IN" dirty="0"/>
          </a:p>
        </p:txBody>
      </p:sp>
      <p:sp>
        <p:nvSpPr>
          <p:cNvPr id="50" name="Rectangle 49">
            <a:extLst>
              <a:ext uri="{FF2B5EF4-FFF2-40B4-BE49-F238E27FC236}">
                <a16:creationId xmlns:a16="http://schemas.microsoft.com/office/drawing/2014/main" id="{C5E8774E-20C3-7BC8-C1B1-229288A1CB6A}"/>
              </a:ext>
            </a:extLst>
          </p:cNvPr>
          <p:cNvSpPr/>
          <p:nvPr userDrawn="1"/>
        </p:nvSpPr>
        <p:spPr>
          <a:xfrm>
            <a:off x="6297021"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771F9F6-E267-392D-6013-E48F6BF5CB61}"/>
              </a:ext>
            </a:extLst>
          </p:cNvPr>
          <p:cNvSpPr/>
          <p:nvPr userDrawn="1"/>
        </p:nvSpPr>
        <p:spPr>
          <a:xfrm>
            <a:off x="6168336"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Picture Placeholder 10">
            <a:extLst>
              <a:ext uri="{FF2B5EF4-FFF2-40B4-BE49-F238E27FC236}">
                <a16:creationId xmlns:a16="http://schemas.microsoft.com/office/drawing/2014/main" id="{539179AA-F15E-4A30-BB61-41528BAD197B}"/>
              </a:ext>
            </a:extLst>
          </p:cNvPr>
          <p:cNvSpPr>
            <a:spLocks noGrp="1" noChangeAspect="1"/>
          </p:cNvSpPr>
          <p:nvPr>
            <p:ph type="pic" sz="quarter" idx="38"/>
          </p:nvPr>
        </p:nvSpPr>
        <p:spPr>
          <a:xfrm>
            <a:off x="6307068" y="1751586"/>
            <a:ext cx="1993901" cy="2540001"/>
          </a:xfrm>
          <a:prstGeom prst="rect">
            <a:avLst/>
          </a:prstGeom>
        </p:spPr>
        <p:txBody>
          <a:bodyPr/>
          <a:lstStyle/>
          <a:p>
            <a:endParaRPr lang="kok-IN" dirty="0"/>
          </a:p>
        </p:txBody>
      </p:sp>
      <p:sp>
        <p:nvSpPr>
          <p:cNvPr id="55" name="Text Placeholder 17">
            <a:extLst>
              <a:ext uri="{FF2B5EF4-FFF2-40B4-BE49-F238E27FC236}">
                <a16:creationId xmlns:a16="http://schemas.microsoft.com/office/drawing/2014/main" id="{3454225D-E45E-C71F-A3BE-3E36D44B833D}"/>
              </a:ext>
            </a:extLst>
          </p:cNvPr>
          <p:cNvSpPr>
            <a:spLocks noGrp="1"/>
          </p:cNvSpPr>
          <p:nvPr>
            <p:ph type="body" sz="quarter" idx="39" hasCustomPrompt="1"/>
          </p:nvPr>
        </p:nvSpPr>
        <p:spPr>
          <a:xfrm>
            <a:off x="6308033" y="43719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56" name="Text Placeholder 19">
            <a:extLst>
              <a:ext uri="{FF2B5EF4-FFF2-40B4-BE49-F238E27FC236}">
                <a16:creationId xmlns:a16="http://schemas.microsoft.com/office/drawing/2014/main" id="{9B2186E4-69E6-499D-BBAE-A0E131727ECD}"/>
              </a:ext>
            </a:extLst>
          </p:cNvPr>
          <p:cNvSpPr>
            <a:spLocks noGrp="1"/>
          </p:cNvSpPr>
          <p:nvPr>
            <p:ph type="body" sz="quarter" idx="40" hasCustomPrompt="1"/>
          </p:nvPr>
        </p:nvSpPr>
        <p:spPr>
          <a:xfrm>
            <a:off x="6308033" y="470258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57" name="Text Placeholder 21">
            <a:extLst>
              <a:ext uri="{FF2B5EF4-FFF2-40B4-BE49-F238E27FC236}">
                <a16:creationId xmlns:a16="http://schemas.microsoft.com/office/drawing/2014/main" id="{167B1096-BE1E-B3F7-19B0-54A309ECC2A9}"/>
              </a:ext>
            </a:extLst>
          </p:cNvPr>
          <p:cNvSpPr>
            <a:spLocks noGrp="1"/>
          </p:cNvSpPr>
          <p:nvPr>
            <p:ph type="body" sz="quarter" idx="41" hasCustomPrompt="1"/>
          </p:nvPr>
        </p:nvSpPr>
        <p:spPr>
          <a:xfrm>
            <a:off x="6308033" y="5002408"/>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email</a:t>
            </a:r>
            <a:endParaRPr lang="kok-IN" dirty="0"/>
          </a:p>
        </p:txBody>
      </p:sp>
      <p:sp>
        <p:nvSpPr>
          <p:cNvPr id="58" name="Text Placeholder 21">
            <a:extLst>
              <a:ext uri="{FF2B5EF4-FFF2-40B4-BE49-F238E27FC236}">
                <a16:creationId xmlns:a16="http://schemas.microsoft.com/office/drawing/2014/main" id="{FE8254AB-766E-48B3-080E-96D11C959F81}"/>
              </a:ext>
            </a:extLst>
          </p:cNvPr>
          <p:cNvSpPr>
            <a:spLocks noGrp="1"/>
          </p:cNvSpPr>
          <p:nvPr>
            <p:ph type="body" sz="quarter" idx="42" hasCustomPrompt="1"/>
          </p:nvPr>
        </p:nvSpPr>
        <p:spPr>
          <a:xfrm>
            <a:off x="6308033" y="5271459"/>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Phone</a:t>
            </a:r>
            <a:endParaRPr lang="kok-IN" dirty="0"/>
          </a:p>
        </p:txBody>
      </p:sp>
      <p:grpSp>
        <p:nvGrpSpPr>
          <p:cNvPr id="67" name="Group 66">
            <a:extLst>
              <a:ext uri="{FF2B5EF4-FFF2-40B4-BE49-F238E27FC236}">
                <a16:creationId xmlns:a16="http://schemas.microsoft.com/office/drawing/2014/main" id="{71810C89-03F6-56DC-AED4-5F7123BED38F}"/>
              </a:ext>
            </a:extLst>
          </p:cNvPr>
          <p:cNvGrpSpPr/>
          <p:nvPr userDrawn="1"/>
        </p:nvGrpSpPr>
        <p:grpSpPr>
          <a:xfrm>
            <a:off x="8954937" y="1584756"/>
            <a:ext cx="2400050" cy="4120718"/>
            <a:chOff x="8954937" y="1584756"/>
            <a:chExt cx="2400050" cy="4120718"/>
          </a:xfrm>
        </p:grpSpPr>
        <p:sp>
          <p:nvSpPr>
            <p:cNvPr id="59" name="Rectangle 58">
              <a:extLst>
                <a:ext uri="{FF2B5EF4-FFF2-40B4-BE49-F238E27FC236}">
                  <a16:creationId xmlns:a16="http://schemas.microsoft.com/office/drawing/2014/main" id="{D4174B1A-505E-EE36-4113-E54C69825D51}"/>
                </a:ext>
              </a:extLst>
            </p:cNvPr>
            <p:cNvSpPr/>
            <p:nvPr userDrawn="1"/>
          </p:nvSpPr>
          <p:spPr>
            <a:xfrm>
              <a:off x="9083622"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68957F0-121F-B918-9567-FE409E4B173F}"/>
                </a:ext>
              </a:extLst>
            </p:cNvPr>
            <p:cNvSpPr/>
            <p:nvPr userDrawn="1"/>
          </p:nvSpPr>
          <p:spPr>
            <a:xfrm>
              <a:off x="8954937"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Picture Placeholder 10">
            <a:extLst>
              <a:ext uri="{FF2B5EF4-FFF2-40B4-BE49-F238E27FC236}">
                <a16:creationId xmlns:a16="http://schemas.microsoft.com/office/drawing/2014/main" id="{BD584AC3-F6AA-50C8-0C53-D8203C2E4D44}"/>
              </a:ext>
            </a:extLst>
          </p:cNvPr>
          <p:cNvSpPr>
            <a:spLocks noGrp="1" noChangeAspect="1"/>
          </p:cNvSpPr>
          <p:nvPr>
            <p:ph type="pic" sz="quarter" idx="43"/>
          </p:nvPr>
        </p:nvSpPr>
        <p:spPr>
          <a:xfrm>
            <a:off x="9093669" y="1751586"/>
            <a:ext cx="1993901" cy="2540001"/>
          </a:xfrm>
          <a:prstGeom prst="rect">
            <a:avLst/>
          </a:prstGeom>
        </p:spPr>
        <p:txBody>
          <a:bodyPr/>
          <a:lstStyle/>
          <a:p>
            <a:endParaRPr lang="kok-IN" dirty="0"/>
          </a:p>
        </p:txBody>
      </p:sp>
      <p:sp>
        <p:nvSpPr>
          <p:cNvPr id="62" name="Text Placeholder 17">
            <a:extLst>
              <a:ext uri="{FF2B5EF4-FFF2-40B4-BE49-F238E27FC236}">
                <a16:creationId xmlns:a16="http://schemas.microsoft.com/office/drawing/2014/main" id="{56A24FBA-901F-F745-EDB9-7832EBF15EDF}"/>
              </a:ext>
            </a:extLst>
          </p:cNvPr>
          <p:cNvSpPr>
            <a:spLocks noGrp="1"/>
          </p:cNvSpPr>
          <p:nvPr>
            <p:ph type="body" sz="quarter" idx="44" hasCustomPrompt="1"/>
          </p:nvPr>
        </p:nvSpPr>
        <p:spPr>
          <a:xfrm>
            <a:off x="9094634" y="43719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63" name="Text Placeholder 19">
            <a:extLst>
              <a:ext uri="{FF2B5EF4-FFF2-40B4-BE49-F238E27FC236}">
                <a16:creationId xmlns:a16="http://schemas.microsoft.com/office/drawing/2014/main" id="{62E0FAB9-C05B-B49B-CF1C-E353A2776C92}"/>
              </a:ext>
            </a:extLst>
          </p:cNvPr>
          <p:cNvSpPr>
            <a:spLocks noGrp="1"/>
          </p:cNvSpPr>
          <p:nvPr>
            <p:ph type="body" sz="quarter" idx="45" hasCustomPrompt="1"/>
          </p:nvPr>
        </p:nvSpPr>
        <p:spPr>
          <a:xfrm>
            <a:off x="9094634" y="470258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64" name="Text Placeholder 21">
            <a:extLst>
              <a:ext uri="{FF2B5EF4-FFF2-40B4-BE49-F238E27FC236}">
                <a16:creationId xmlns:a16="http://schemas.microsoft.com/office/drawing/2014/main" id="{EFE6E4D6-F064-FCFC-3988-9EA4A2D7C329}"/>
              </a:ext>
            </a:extLst>
          </p:cNvPr>
          <p:cNvSpPr>
            <a:spLocks noGrp="1"/>
          </p:cNvSpPr>
          <p:nvPr>
            <p:ph type="body" sz="quarter" idx="46" hasCustomPrompt="1"/>
          </p:nvPr>
        </p:nvSpPr>
        <p:spPr>
          <a:xfrm>
            <a:off x="9094634" y="5002408"/>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email</a:t>
            </a:r>
            <a:endParaRPr lang="kok-IN" dirty="0"/>
          </a:p>
        </p:txBody>
      </p:sp>
      <p:sp>
        <p:nvSpPr>
          <p:cNvPr id="65" name="Text Placeholder 21">
            <a:extLst>
              <a:ext uri="{FF2B5EF4-FFF2-40B4-BE49-F238E27FC236}">
                <a16:creationId xmlns:a16="http://schemas.microsoft.com/office/drawing/2014/main" id="{5492A8FA-D1DF-329E-EB41-2643EB061ECB}"/>
              </a:ext>
            </a:extLst>
          </p:cNvPr>
          <p:cNvSpPr>
            <a:spLocks noGrp="1"/>
          </p:cNvSpPr>
          <p:nvPr>
            <p:ph type="body" sz="quarter" idx="47" hasCustomPrompt="1"/>
          </p:nvPr>
        </p:nvSpPr>
        <p:spPr>
          <a:xfrm>
            <a:off x="9094634" y="5271459"/>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Phone</a:t>
            </a:r>
            <a:endParaRPr lang="kok-IN" dirty="0"/>
          </a:p>
        </p:txBody>
      </p:sp>
      <p:pic>
        <p:nvPicPr>
          <p:cNvPr id="2" name="Graphic 1">
            <a:extLst>
              <a:ext uri="{FF2B5EF4-FFF2-40B4-BE49-F238E27FC236}">
                <a16:creationId xmlns:a16="http://schemas.microsoft.com/office/drawing/2014/main" id="{F170C44B-81CF-A54B-4E0F-AE650E1E7C4B}"/>
              </a:ext>
            </a:extLst>
          </p:cNvPr>
          <p:cNvPicPr>
            <a:picLocks noChangeAspect="1"/>
          </p:cNvPicPr>
          <p:nvPr userDrawn="1"/>
        </p:nvPicPr>
        <p:blipFill>
          <a:blip r:embed="rId4">
            <a:lum bright="100000" contrast="100000"/>
            <a:extLst>
              <a:ext uri="{96DAC541-7B7A-43D3-8B79-37D633B846F1}">
                <asvg:svgBlip xmlns:asvg="http://schemas.microsoft.com/office/drawing/2016/SVG/main" r:embed="rId5"/>
              </a:ext>
            </a:extLst>
          </a:blip>
          <a:stretch>
            <a:fillRect/>
          </a:stretch>
        </p:blipFill>
        <p:spPr>
          <a:xfrm>
            <a:off x="10281525" y="6068592"/>
            <a:ext cx="1072900" cy="453642"/>
          </a:xfrm>
          <a:prstGeom prst="rect">
            <a:avLst/>
          </a:prstGeom>
        </p:spPr>
      </p:pic>
    </p:spTree>
    <p:extLst>
      <p:ext uri="{BB962C8B-B14F-4D97-AF65-F5344CB8AC3E}">
        <p14:creationId xmlns:p14="http://schemas.microsoft.com/office/powerpoint/2010/main" val="2931793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descr="A group of people sitting at a table&#10;&#10;Description automatically generated with medium confidence">
            <a:extLst>
              <a:ext uri="{FF2B5EF4-FFF2-40B4-BE49-F238E27FC236}">
                <a16:creationId xmlns:a16="http://schemas.microsoft.com/office/drawing/2014/main" id="{6B7B809F-6971-4EB9-9B63-72C2A6B36CB2}"/>
              </a:ext>
            </a:extLst>
          </p:cNvPr>
          <p:cNvPicPr>
            <a:picLocks noChangeAspect="1"/>
          </p:cNvPicPr>
          <p:nvPr userDrawn="1"/>
        </p:nvPicPr>
        <p:blipFill rotWithShape="1">
          <a:blip r:embed="rId3"/>
          <a:srcRect l="21852" t="4389" r="39939" b="4389"/>
          <a:stretch/>
        </p:blipFill>
        <p:spPr>
          <a:xfrm>
            <a:off x="0" y="0"/>
            <a:ext cx="4308763" cy="6858000"/>
          </a:xfrm>
          <a:custGeom>
            <a:avLst/>
            <a:gdLst>
              <a:gd name="connsiteX0" fmla="*/ 0 w 5156886"/>
              <a:gd name="connsiteY0" fmla="*/ 0 h 6858000"/>
              <a:gd name="connsiteX1" fmla="*/ 5156886 w 5156886"/>
              <a:gd name="connsiteY1" fmla="*/ 0 h 6858000"/>
              <a:gd name="connsiteX2" fmla="*/ 5156886 w 5156886"/>
              <a:gd name="connsiteY2" fmla="*/ 6858000 h 6858000"/>
              <a:gd name="connsiteX3" fmla="*/ 0 w 5156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56886" h="6858000">
                <a:moveTo>
                  <a:pt x="0" y="0"/>
                </a:moveTo>
                <a:lnTo>
                  <a:pt x="5156886" y="0"/>
                </a:lnTo>
                <a:lnTo>
                  <a:pt x="5156886" y="6858000"/>
                </a:lnTo>
                <a:lnTo>
                  <a:pt x="0" y="6858000"/>
                </a:lnTo>
                <a:close/>
              </a:path>
            </a:pathLst>
          </a:custGeom>
        </p:spPr>
      </p:pic>
      <p:sp>
        <p:nvSpPr>
          <p:cNvPr id="11" name="Rectangle 10">
            <a:extLst>
              <a:ext uri="{FF2B5EF4-FFF2-40B4-BE49-F238E27FC236}">
                <a16:creationId xmlns:a16="http://schemas.microsoft.com/office/drawing/2014/main" id="{0BD6B90B-25FE-4DDA-8799-05E8166B429E}"/>
              </a:ext>
            </a:extLst>
          </p:cNvPr>
          <p:cNvSpPr>
            <a:spLocks/>
          </p:cNvSpPr>
          <p:nvPr userDrawn="1"/>
        </p:nvSpPr>
        <p:spPr>
          <a:xfrm>
            <a:off x="0" y="0"/>
            <a:ext cx="4309200" cy="6858000"/>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AEBB0B31-76F1-41CB-8DC3-560850E4637D}"/>
              </a:ext>
            </a:extLst>
          </p:cNvPr>
          <p:cNvSpPr/>
          <p:nvPr userDrawn="1"/>
        </p:nvSpPr>
        <p:spPr>
          <a:xfrm flipV="1">
            <a:off x="4301616" y="1655273"/>
            <a:ext cx="302423" cy="303379"/>
          </a:xfrm>
          <a:prstGeom prst="rtTriangle">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9FB5875-67BC-484F-8320-FB31309A8554}"/>
              </a:ext>
            </a:extLst>
          </p:cNvPr>
          <p:cNvSpPr/>
          <p:nvPr userDrawn="1"/>
        </p:nvSpPr>
        <p:spPr>
          <a:xfrm>
            <a:off x="415636" y="604253"/>
            <a:ext cx="4188672" cy="105102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b="1" spc="-150" dirty="0">
              <a:latin typeface="+mj-lt"/>
              <a:cs typeface="Arial" panose="020B0604020202020204" pitchFamily="34" charset="0"/>
            </a:endParaRPr>
          </a:p>
        </p:txBody>
      </p:sp>
      <p:sp>
        <p:nvSpPr>
          <p:cNvPr id="2" name="Title 1"/>
          <p:cNvSpPr>
            <a:spLocks noGrp="1"/>
          </p:cNvSpPr>
          <p:nvPr>
            <p:ph type="title" hasCustomPrompt="1"/>
          </p:nvPr>
        </p:nvSpPr>
        <p:spPr>
          <a:xfrm>
            <a:off x="609600" y="804800"/>
            <a:ext cx="3575702" cy="649928"/>
          </a:xfrm>
        </p:spPr>
        <p:txBody>
          <a:bodyPr anchor="ctr">
            <a:noAutofit/>
          </a:bodyPr>
          <a:lstStyle>
            <a:lvl1pPr>
              <a:defRPr sz="3200" b="0">
                <a:solidFill>
                  <a:schemeClr val="bg1"/>
                </a:solidFill>
              </a:defRPr>
            </a:lvl1pPr>
          </a:lstStyle>
          <a:p>
            <a:r>
              <a:rPr lang="en-US" dirty="0"/>
              <a:t>Agenda</a:t>
            </a:r>
          </a:p>
        </p:txBody>
      </p:sp>
      <p:sp>
        <p:nvSpPr>
          <p:cNvPr id="3" name="Copyright">
            <a:extLst>
              <a:ext uri="{FF2B5EF4-FFF2-40B4-BE49-F238E27FC236}">
                <a16:creationId xmlns:a16="http://schemas.microsoft.com/office/drawing/2014/main" id="{DA31F6F0-3F62-1536-3780-CF13A5A9CB46}"/>
              </a:ext>
            </a:extLst>
          </p:cNvPr>
          <p:cNvSpPr txBox="1">
            <a:spLocks/>
          </p:cNvSpPr>
          <p:nvPr userDrawn="1">
            <p:custDataLst>
              <p:tags r:id="rId1"/>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1"/>
                </a:solidFill>
                <a:latin typeface="Arial" panose="020B0604020202020204" pitchFamily="34" charset="0"/>
              </a:rPr>
              <a:t>© 2023 RSM US LLP. All Rights Reserved.</a:t>
            </a:r>
          </a:p>
        </p:txBody>
      </p:sp>
      <p:sp>
        <p:nvSpPr>
          <p:cNvPr id="4" name="TextBox 3">
            <a:extLst>
              <a:ext uri="{FF2B5EF4-FFF2-40B4-BE49-F238E27FC236}">
                <a16:creationId xmlns:a16="http://schemas.microsoft.com/office/drawing/2014/main" id="{4D16214B-A5A3-477B-024A-CC9FEF4A77FE}"/>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1"/>
                </a:solidFill>
                <a:latin typeface="+mn-lt"/>
                <a:ea typeface="+mn-ea"/>
                <a:cs typeface="+mn-cs"/>
              </a:rPr>
              <a:pPr marL="0" algn="l" defTabSz="1088333" rtl="0" eaLnBrk="1" latinLnBrk="0" hangingPunct="1"/>
              <a:t>‹#›</a:t>
            </a:fld>
            <a:endParaRPr lang="en-US" sz="1000" kern="1200" dirty="0">
              <a:solidFill>
                <a:schemeClr val="bg1"/>
              </a:solidFill>
              <a:latin typeface="+mn-lt"/>
              <a:ea typeface="+mn-ea"/>
              <a:cs typeface="+mn-cs"/>
            </a:endParaRPr>
          </a:p>
        </p:txBody>
      </p:sp>
      <p:sp>
        <p:nvSpPr>
          <p:cNvPr id="5" name="Rectangle 4">
            <a:extLst>
              <a:ext uri="{FF2B5EF4-FFF2-40B4-BE49-F238E27FC236}">
                <a16:creationId xmlns:a16="http://schemas.microsoft.com/office/drawing/2014/main" id="{C8FEB83B-0FF1-AABA-FCA1-31F3F1EE863B}"/>
              </a:ext>
            </a:extLst>
          </p:cNvPr>
          <p:cNvSpPr/>
          <p:nvPr userDrawn="1"/>
        </p:nvSpPr>
        <p:spPr>
          <a:xfrm>
            <a:off x="0" y="604253"/>
            <a:ext cx="374650" cy="1051021"/>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b="1" spc="-150" dirty="0">
              <a:latin typeface="+mj-lt"/>
              <a:cs typeface="Arial" panose="020B0604020202020204" pitchFamily="34" charset="0"/>
            </a:endParaRPr>
          </a:p>
        </p:txBody>
      </p:sp>
    </p:spTree>
    <p:extLst>
      <p:ext uri="{BB962C8B-B14F-4D97-AF65-F5344CB8AC3E}">
        <p14:creationId xmlns:p14="http://schemas.microsoft.com/office/powerpoint/2010/main" val="1091176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3">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0B0F48-063B-29FF-8D7B-358DD92C1331}"/>
              </a:ext>
              <a:ext uri="{C183D7F6-B498-43B3-948B-1728B52AA6E4}">
                <adec:decorative xmlns:adec="http://schemas.microsoft.com/office/drawing/2017/decorative" val="1"/>
              </a:ext>
            </a:extLst>
          </p:cNvPr>
          <p:cNvSpPr/>
          <p:nvPr/>
        </p:nvSpPr>
        <p:spPr>
          <a:xfrm>
            <a:off x="4268002" y="0"/>
            <a:ext cx="7923998" cy="6858000"/>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a:extLst>
              <a:ext uri="{FF2B5EF4-FFF2-40B4-BE49-F238E27FC236}">
                <a16:creationId xmlns:a16="http://schemas.microsoft.com/office/drawing/2014/main" id="{38BD8EEA-ECE3-CAF9-E1D3-F2BEF7B01DC6}"/>
              </a:ext>
              <a:ext uri="{C183D7F6-B498-43B3-948B-1728B52AA6E4}">
                <adec:decorative xmlns:adec="http://schemas.microsoft.com/office/drawing/2017/decorative" val="1"/>
              </a:ext>
            </a:extLst>
          </p:cNvPr>
          <p:cNvSpPr/>
          <p:nvPr/>
        </p:nvSpPr>
        <p:spPr>
          <a:xfrm flipH="1">
            <a:off x="1828799" y="1828800"/>
            <a:ext cx="6172201" cy="4574706"/>
          </a:xfrm>
          <a:prstGeom prst="rect">
            <a:avLst/>
          </a:prstGeom>
          <a:solidFill>
            <a:srgbClr val="E8E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a:p>
        </p:txBody>
      </p:sp>
      <p:sp>
        <p:nvSpPr>
          <p:cNvPr id="15" name="Rectangle 14">
            <a:extLst>
              <a:ext uri="{FF2B5EF4-FFF2-40B4-BE49-F238E27FC236}">
                <a16:creationId xmlns:a16="http://schemas.microsoft.com/office/drawing/2014/main" id="{BBEC9A72-7E53-0C9F-E81A-74B7C24E90FA}"/>
              </a:ext>
              <a:ext uri="{C183D7F6-B498-43B3-948B-1728B52AA6E4}">
                <adec:decorative xmlns:adec="http://schemas.microsoft.com/office/drawing/2017/decorative" val="1"/>
              </a:ext>
            </a:extLst>
          </p:cNvPr>
          <p:cNvSpPr/>
          <p:nvPr/>
        </p:nvSpPr>
        <p:spPr>
          <a:xfrm>
            <a:off x="8001000" y="6400800"/>
            <a:ext cx="4191000" cy="457200"/>
          </a:xfrm>
          <a:prstGeom prst="rect">
            <a:avLst/>
          </a:prstGeom>
          <a:solidFill>
            <a:srgbClr val="5A23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Slide Number Placeholder 6">
            <a:extLst>
              <a:ext uri="{FF2B5EF4-FFF2-40B4-BE49-F238E27FC236}">
                <a16:creationId xmlns:a16="http://schemas.microsoft.com/office/drawing/2014/main" id="{B8205195-79C9-3742-AE6C-54D8C3FCB5A7}"/>
              </a:ext>
            </a:extLst>
          </p:cNvPr>
          <p:cNvSpPr>
            <a:spLocks noGrp="1"/>
          </p:cNvSpPr>
          <p:nvPr>
            <p:ph type="sldNum" sz="quarter" idx="18"/>
          </p:nvPr>
        </p:nvSpPr>
        <p:spPr bwMode="white">
          <a:xfrm>
            <a:off x="455245" y="6355080"/>
            <a:ext cx="381001" cy="151613"/>
          </a:xfrm>
        </p:spPr>
        <p:txBody>
          <a:bodyPr/>
          <a:lstStyle>
            <a:lvl1pPr>
              <a:defRPr>
                <a:solidFill>
                  <a:schemeClr val="bg1"/>
                </a:solidFill>
              </a:defRPr>
            </a:lvl1pPr>
          </a:lstStyle>
          <a:p>
            <a:fld id="{A7D4F30D-40DB-4D14-92A8-71EC94CA5371}" type="slidenum">
              <a:rPr/>
              <a:pPr/>
              <a:t>‹#›</a:t>
            </a:fld>
            <a:endParaRPr/>
          </a:p>
        </p:txBody>
      </p:sp>
      <p:sp>
        <p:nvSpPr>
          <p:cNvPr id="5" name="Date Placeholder 4">
            <a:extLst>
              <a:ext uri="{FF2B5EF4-FFF2-40B4-BE49-F238E27FC236}">
                <a16:creationId xmlns:a16="http://schemas.microsoft.com/office/drawing/2014/main" id="{8CDAB103-1ED0-19F5-ED47-F993BF46B415}"/>
              </a:ext>
            </a:extLst>
          </p:cNvPr>
          <p:cNvSpPr>
            <a:spLocks noGrp="1"/>
          </p:cNvSpPr>
          <p:nvPr>
            <p:ph type="dt" sz="half" idx="16"/>
          </p:nvPr>
        </p:nvSpPr>
        <p:spPr bwMode="white">
          <a:xfrm>
            <a:off x="455245" y="6522389"/>
            <a:ext cx="1304923" cy="151613"/>
          </a:xfrm>
        </p:spPr>
        <p:txBody>
          <a:bodyPr/>
          <a:lstStyle>
            <a:lvl1pPr>
              <a:defRPr>
                <a:solidFill>
                  <a:schemeClr val="bg1"/>
                </a:solidFill>
              </a:defRPr>
            </a:lvl1pPr>
          </a:lstStyle>
          <a:p>
            <a:fld id="{AFEFACF0-F0C3-4A93-A4F6-553277BA7C41}" type="datetime1">
              <a:rPr lang="en-US" smtClean="0"/>
              <a:t>10/28/2023</a:t>
            </a:fld>
            <a:endParaRPr/>
          </a:p>
        </p:txBody>
      </p:sp>
      <p:sp>
        <p:nvSpPr>
          <p:cNvPr id="6" name="Footer Placeholder 5">
            <a:extLst>
              <a:ext uri="{FF2B5EF4-FFF2-40B4-BE49-F238E27FC236}">
                <a16:creationId xmlns:a16="http://schemas.microsoft.com/office/drawing/2014/main" id="{E83F4D09-A758-58FF-2FCB-81BE5FF2D32C}"/>
              </a:ext>
            </a:extLst>
          </p:cNvPr>
          <p:cNvSpPr>
            <a:spLocks noGrp="1"/>
          </p:cNvSpPr>
          <p:nvPr>
            <p:ph type="ftr" sz="quarter" idx="17"/>
          </p:nvPr>
        </p:nvSpPr>
        <p:spPr bwMode="white">
          <a:xfrm>
            <a:off x="836246" y="6355080"/>
            <a:ext cx="3383280" cy="151613"/>
          </a:xfrm>
        </p:spPr>
        <p:txBody>
          <a:bodyPr/>
          <a:lstStyle>
            <a:lvl1pPr>
              <a:defRPr>
                <a:solidFill>
                  <a:schemeClr val="bg1"/>
                </a:solidFill>
              </a:defRPr>
            </a:lvl1pPr>
          </a:lstStyle>
          <a:p>
            <a:endParaRPr/>
          </a:p>
        </p:txBody>
      </p:sp>
      <p:sp>
        <p:nvSpPr>
          <p:cNvPr id="2" name="Title 1">
            <a:extLst>
              <a:ext uri="{FF2B5EF4-FFF2-40B4-BE49-F238E27FC236}">
                <a16:creationId xmlns:a16="http://schemas.microsoft.com/office/drawing/2014/main" id="{4BB6E70D-8A27-E654-1D38-4DDB2B121441}"/>
              </a:ext>
            </a:extLst>
          </p:cNvPr>
          <p:cNvSpPr>
            <a:spLocks noGrp="1"/>
          </p:cNvSpPr>
          <p:nvPr>
            <p:ph type="ctrTitle" hasCustomPrompt="1"/>
          </p:nvPr>
        </p:nvSpPr>
        <p:spPr>
          <a:xfrm>
            <a:off x="2330211" y="2371277"/>
            <a:ext cx="5261213" cy="1107996"/>
          </a:xfrm>
        </p:spPr>
        <p:txBody>
          <a:bodyPr anchor="t"/>
          <a:lstStyle>
            <a:lvl1pPr algn="l">
              <a:spcBef>
                <a:spcPts val="0"/>
              </a:spcBef>
              <a:defRPr sz="3600">
                <a:solidFill>
                  <a:schemeClr val="tx1"/>
                </a:solidFill>
              </a:defRPr>
            </a:lvl1pPr>
          </a:lstStyle>
          <a:p>
            <a:r>
              <a:rPr lang="en-US" dirty="0"/>
              <a:t>Presentation title, use sentence case</a:t>
            </a:r>
            <a:endParaRPr dirty="0"/>
          </a:p>
        </p:txBody>
      </p:sp>
      <p:sp>
        <p:nvSpPr>
          <p:cNvPr id="3" name="Subtitle 2">
            <a:extLst>
              <a:ext uri="{FF2B5EF4-FFF2-40B4-BE49-F238E27FC236}">
                <a16:creationId xmlns:a16="http://schemas.microsoft.com/office/drawing/2014/main" id="{7B0CDDC0-A8C7-B067-CAAC-BB378AF87966}"/>
              </a:ext>
            </a:extLst>
          </p:cNvPr>
          <p:cNvSpPr>
            <a:spLocks noGrp="1"/>
          </p:cNvSpPr>
          <p:nvPr>
            <p:ph type="subTitle" idx="1" hasCustomPrompt="1"/>
          </p:nvPr>
        </p:nvSpPr>
        <p:spPr>
          <a:xfrm>
            <a:off x="2330211" y="3617976"/>
            <a:ext cx="5261213" cy="378859"/>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dirty="0"/>
              <a:t>Optional subtitle</a:t>
            </a:r>
            <a:r>
              <a:rPr lang="en-US" dirty="0"/>
              <a:t>, use sentence case</a:t>
            </a:r>
            <a:endParaRPr dirty="0"/>
          </a:p>
        </p:txBody>
      </p:sp>
      <p:sp>
        <p:nvSpPr>
          <p:cNvPr id="8" name="Text Placeholder 15">
            <a:extLst>
              <a:ext uri="{FF2B5EF4-FFF2-40B4-BE49-F238E27FC236}">
                <a16:creationId xmlns:a16="http://schemas.microsoft.com/office/drawing/2014/main" id="{AAFFB82B-6DCD-A13A-48AD-AD54B8860765}"/>
              </a:ext>
            </a:extLst>
          </p:cNvPr>
          <p:cNvSpPr>
            <a:spLocks noGrp="1"/>
          </p:cNvSpPr>
          <p:nvPr>
            <p:ph type="body" sz="quarter" idx="13" hasCustomPrompt="1"/>
          </p:nvPr>
        </p:nvSpPr>
        <p:spPr>
          <a:xfrm>
            <a:off x="2330211" y="4276015"/>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9" name="Text Placeholder 15">
            <a:extLst>
              <a:ext uri="{FF2B5EF4-FFF2-40B4-BE49-F238E27FC236}">
                <a16:creationId xmlns:a16="http://schemas.microsoft.com/office/drawing/2014/main" id="{697CB211-FC8B-7C00-CF6F-6B918CA4E852}"/>
              </a:ext>
            </a:extLst>
          </p:cNvPr>
          <p:cNvSpPr>
            <a:spLocks noGrp="1"/>
          </p:cNvSpPr>
          <p:nvPr>
            <p:ph type="body" sz="quarter" idx="14" hasCustomPrompt="1"/>
          </p:nvPr>
        </p:nvSpPr>
        <p:spPr>
          <a:xfrm>
            <a:off x="2330211" y="4954875"/>
            <a:ext cx="4315061" cy="542812"/>
          </a:xfrm>
        </p:spPr>
        <p:txBody>
          <a:bodyPr/>
          <a:lstStyle>
            <a:lvl1pPr marL="0" indent="0">
              <a:spcBef>
                <a:spcPts val="0"/>
              </a:spcBef>
              <a:buFont typeface="Arial" panose="020B0604020202020204" pitchFamily="34" charset="0"/>
              <a:buChar char="​"/>
              <a:defRPr sz="1600" b="1"/>
            </a:lvl1pPr>
            <a:lvl2pPr marL="0" indent="0">
              <a:spcBef>
                <a:spcPts val="0"/>
              </a:spcBef>
              <a:buFont typeface="Arial" panose="020B0604020202020204" pitchFamily="34" charset="0"/>
              <a:buChar char="​"/>
              <a:defRPr sz="160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First Lastname</a:t>
            </a:r>
          </a:p>
          <a:p>
            <a:pPr lvl="1"/>
            <a:r>
              <a:t>Second level</a:t>
            </a:r>
          </a:p>
        </p:txBody>
      </p:sp>
      <p:sp>
        <p:nvSpPr>
          <p:cNvPr id="4" name="Text Placeholder 15">
            <a:extLst>
              <a:ext uri="{FF2B5EF4-FFF2-40B4-BE49-F238E27FC236}">
                <a16:creationId xmlns:a16="http://schemas.microsoft.com/office/drawing/2014/main" id="{0BE61060-15AC-013E-260E-5487958C4A46}"/>
              </a:ext>
            </a:extLst>
          </p:cNvPr>
          <p:cNvSpPr>
            <a:spLocks noGrp="1"/>
          </p:cNvSpPr>
          <p:nvPr>
            <p:ph type="body" sz="quarter" idx="15" hasCustomPrompt="1"/>
          </p:nvPr>
        </p:nvSpPr>
        <p:spPr>
          <a:xfrm>
            <a:off x="2330211" y="5877718"/>
            <a:ext cx="4315062" cy="176372"/>
          </a:xfrm>
        </p:spPr>
        <p:txBody>
          <a:bodyPr/>
          <a:lstStyle>
            <a:lvl1pPr marL="0" indent="0">
              <a:spcBef>
                <a:spcPts val="0"/>
              </a:spcBef>
              <a:buFont typeface="Arial" panose="020B0604020202020204" pitchFamily="34" charset="0"/>
              <a:buChar char="​"/>
              <a:defRPr sz="1050" b="0"/>
            </a:lvl1pPr>
            <a:lvl2pPr marL="0" indent="0">
              <a:spcBef>
                <a:spcPts val="0"/>
              </a:spcBef>
              <a:buFont typeface="Arial" panose="020B0604020202020204" pitchFamily="34" charset="0"/>
              <a:buChar char="​"/>
              <a:defRPr sz="1050" b="0"/>
            </a:lvl2pPr>
            <a:lvl3pPr marL="0" indent="0">
              <a:spcBef>
                <a:spcPts val="0"/>
              </a:spcBef>
              <a:buFont typeface="Arial" panose="020B0604020202020204" pitchFamily="34" charset="0"/>
              <a:buChar char="​"/>
              <a:defRPr sz="1600" b="0"/>
            </a:lvl3pPr>
            <a:lvl4pPr marL="0" indent="0">
              <a:spcBef>
                <a:spcPts val="0"/>
              </a:spcBef>
              <a:buFont typeface="Arial" panose="020B0604020202020204" pitchFamily="34" charset="0"/>
              <a:buChar char="​"/>
              <a:defRPr sz="1600" b="0"/>
            </a:lvl4pPr>
            <a:lvl5pPr marL="0" indent="0">
              <a:spcBef>
                <a:spcPts val="0"/>
              </a:spcBef>
              <a:buFont typeface="Arial" panose="020B0604020202020204" pitchFamily="34" charset="0"/>
              <a:buChar char="​"/>
              <a:defRPr sz="1600" b="0"/>
            </a:lvl5pPr>
            <a:lvl6pPr marL="0" indent="0">
              <a:spcBef>
                <a:spcPts val="0"/>
              </a:spcBef>
              <a:buFont typeface="Arial" panose="020B0604020202020204" pitchFamily="34" charset="0"/>
              <a:buChar char="​"/>
              <a:defRPr sz="1600" b="0"/>
            </a:lvl6pPr>
            <a:lvl7pPr marL="0" indent="0">
              <a:spcBef>
                <a:spcPts val="0"/>
              </a:spcBef>
              <a:buFont typeface="Arial" panose="020B0604020202020204" pitchFamily="34" charset="0"/>
              <a:buChar char="​"/>
              <a:defRPr sz="1600" b="0"/>
            </a:lvl7pPr>
            <a:lvl8pPr marL="0" indent="0">
              <a:spcBef>
                <a:spcPts val="0"/>
              </a:spcBef>
              <a:buFont typeface="Arial" panose="020B0604020202020204" pitchFamily="34" charset="0"/>
              <a:buChar char="​"/>
              <a:defRPr sz="1600" b="0"/>
            </a:lvl8pPr>
            <a:lvl9pPr marL="0" indent="0">
              <a:spcBef>
                <a:spcPts val="0"/>
              </a:spcBef>
              <a:buFont typeface="Arial" panose="020B0604020202020204" pitchFamily="34" charset="0"/>
              <a:buChar char="​"/>
              <a:defRPr sz="1600" b="0"/>
            </a:lvl9pPr>
          </a:lstStyle>
          <a:p>
            <a:pPr lvl="0"/>
            <a:r>
              <a:t>Optional date (MM.DD.YYYY)</a:t>
            </a:r>
          </a:p>
          <a:p>
            <a:pPr lvl="1"/>
            <a:r>
              <a:t>Second level</a:t>
            </a:r>
          </a:p>
        </p:txBody>
      </p:sp>
    </p:spTree>
    <p:extLst>
      <p:ext uri="{BB962C8B-B14F-4D97-AF65-F5344CB8AC3E}">
        <p14:creationId xmlns:p14="http://schemas.microsoft.com/office/powerpoint/2010/main" val="3695406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7077"/>
            <a:ext cx="10741200" cy="430887"/>
          </a:xfrm>
        </p:spPr>
        <p:txBody>
          <a:bodyPr>
            <a:sp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1897469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7149"/>
            <a:ext cx="10741200" cy="430887"/>
          </a:xfrm>
        </p:spPr>
        <p:txBody>
          <a:bodyPr>
            <a:spAutoFit/>
          </a:bodyPr>
          <a:lstStyle>
            <a:lvl1pPr>
              <a:defRPr sz="2800"/>
            </a:lvl1pPr>
          </a:lstStyle>
          <a:p>
            <a:r>
              <a:rPr lang="en-US" dirty="0"/>
              <a:t>Click to edit Master title style</a:t>
            </a:r>
          </a:p>
        </p:txBody>
      </p:sp>
      <p:sp>
        <p:nvSpPr>
          <p:cNvPr id="3" name="Text Placeholder 6">
            <a:extLst>
              <a:ext uri="{FF2B5EF4-FFF2-40B4-BE49-F238E27FC236}">
                <a16:creationId xmlns:a16="http://schemas.microsoft.com/office/drawing/2014/main" id="{87F1BA0B-3AF0-D848-028F-733A3087AC1E}"/>
              </a:ext>
            </a:extLst>
          </p:cNvPr>
          <p:cNvSpPr>
            <a:spLocks noGrp="1"/>
          </p:cNvSpPr>
          <p:nvPr>
            <p:ph type="body" sz="quarter" idx="10" hasCustomPrompt="1"/>
          </p:nvPr>
        </p:nvSpPr>
        <p:spPr>
          <a:xfrm>
            <a:off x="609600" y="141500"/>
            <a:ext cx="10744200" cy="193899"/>
          </a:xfrm>
          <a:prstGeom prst="rect">
            <a:avLst/>
          </a:prstGeom>
          <a:noFill/>
        </p:spPr>
        <p:txBody>
          <a:bodyPr wrap="square" lIns="0" tIns="0" rIns="0" bIns="0" rtlCol="0" anchor="t">
            <a:spAutoFit/>
          </a:bodyPr>
          <a:lstStyle>
            <a:lvl1pPr marL="0" indent="0">
              <a:lnSpc>
                <a:spcPct val="90000"/>
              </a:lnSpc>
              <a:spcBef>
                <a:spcPts val="0"/>
              </a:spcBef>
              <a:spcAft>
                <a:spcPts val="0"/>
              </a:spcAft>
              <a:buFontTx/>
              <a:buNone/>
              <a:defRPr lang="en-US" sz="1400" b="1" dirty="0" smtClean="0">
                <a:solidFill>
                  <a:schemeClr val="accent2"/>
                </a:solidFill>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r>
              <a:rPr lang="en-US" dirty="0"/>
              <a:t>Slide subtitle</a:t>
            </a:r>
          </a:p>
        </p:txBody>
      </p:sp>
    </p:spTree>
    <p:extLst>
      <p:ext uri="{BB962C8B-B14F-4D97-AF65-F5344CB8AC3E}">
        <p14:creationId xmlns:p14="http://schemas.microsoft.com/office/powerpoint/2010/main" val="22916817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B339296-FADB-483A-8ABE-6B29A2946608}"/>
              </a:ext>
            </a:extLst>
          </p:cNvPr>
          <p:cNvSpPr>
            <a:spLocks noGrp="1"/>
          </p:cNvSpPr>
          <p:nvPr>
            <p:ph type="title"/>
          </p:nvPr>
        </p:nvSpPr>
        <p:spPr>
          <a:xfrm>
            <a:off x="609600" y="303513"/>
            <a:ext cx="10744200" cy="429768"/>
          </a:xfrm>
          <a:prstGeom prst="rect">
            <a:avLst/>
          </a:prstGeom>
        </p:spPr>
        <p:txBody>
          <a:bodyPr vert="horz" wrap="square" lIns="0" tIns="0" rIns="0" bIns="0" rtlCol="0" anchor="b">
            <a:noAutofit/>
          </a:bodyPr>
          <a:lstStyle>
            <a:lvl1pPr algn="l" defTabSz="1088333" rtl="0" eaLnBrk="1" latinLnBrk="0" hangingPunct="1">
              <a:lnSpc>
                <a:spcPct val="100000"/>
              </a:lnSpc>
              <a:spcBef>
                <a:spcPct val="0"/>
              </a:spcBef>
              <a:buNone/>
              <a:defRPr lang="en-US" sz="2800" kern="1200" cap="none" baseline="0" dirty="0">
                <a:solidFill>
                  <a:schemeClr val="accent1"/>
                </a:solidFill>
                <a:latin typeface="+mj-lt"/>
                <a:ea typeface="+mj-ea"/>
                <a:cs typeface="+mj-cs"/>
              </a:defRPr>
            </a:lvl1pPr>
          </a:lstStyle>
          <a:p>
            <a:pPr lvl="0">
              <a:lnSpc>
                <a:spcPct val="90000"/>
              </a:lnSpc>
            </a:pPr>
            <a:r>
              <a:rPr lang="en-US" dirty="0"/>
              <a:t>Click to edit Master title style</a:t>
            </a:r>
          </a:p>
        </p:txBody>
      </p:sp>
      <p:sp>
        <p:nvSpPr>
          <p:cNvPr id="7" name="Text Placeholder 6">
            <a:extLst>
              <a:ext uri="{FF2B5EF4-FFF2-40B4-BE49-F238E27FC236}">
                <a16:creationId xmlns:a16="http://schemas.microsoft.com/office/drawing/2014/main" id="{212F3675-DF0B-4EEC-B4BD-868870C852C1}"/>
              </a:ext>
            </a:extLst>
          </p:cNvPr>
          <p:cNvSpPr>
            <a:spLocks noGrp="1"/>
          </p:cNvSpPr>
          <p:nvPr>
            <p:ph type="body" sz="quarter" idx="10" hasCustomPrompt="1"/>
          </p:nvPr>
        </p:nvSpPr>
        <p:spPr>
          <a:xfrm>
            <a:off x="609600" y="788047"/>
            <a:ext cx="10744200" cy="304699"/>
          </a:xfrm>
          <a:prstGeom prst="rect">
            <a:avLst/>
          </a:prstGeom>
          <a:noFill/>
        </p:spPr>
        <p:txBody>
          <a:bodyPr wrap="square" lIns="0" tIns="0" rIns="0" bIns="0" rtlCol="0" anchor="t">
            <a:spAutoFit/>
          </a:bodyPr>
          <a:lstStyle>
            <a:lvl1pPr marL="0" indent="0">
              <a:lnSpc>
                <a:spcPct val="90000"/>
              </a:lnSpc>
              <a:spcBef>
                <a:spcPts val="0"/>
              </a:spcBef>
              <a:spcAft>
                <a:spcPts val="0"/>
              </a:spcAft>
              <a:buFontTx/>
              <a:buNone/>
              <a:defRPr lang="en-US" sz="2200" dirty="0" smtClean="0">
                <a:solidFill>
                  <a:schemeClr val="accent2"/>
                </a:solidFill>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r>
              <a:rPr lang="en-US" dirty="0"/>
              <a:t>Slide subtitle</a:t>
            </a:r>
          </a:p>
        </p:txBody>
      </p:sp>
    </p:spTree>
    <p:extLst>
      <p:ext uri="{BB962C8B-B14F-4D97-AF65-F5344CB8AC3E}">
        <p14:creationId xmlns:p14="http://schemas.microsoft.com/office/powerpoint/2010/main" val="1202699104"/>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with 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87004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oll question">
    <p:spTree>
      <p:nvGrpSpPr>
        <p:cNvPr id="1" name=""/>
        <p:cNvGrpSpPr/>
        <p:nvPr/>
      </p:nvGrpSpPr>
      <p:grpSpPr>
        <a:xfrm>
          <a:off x="0" y="0"/>
          <a:ext cx="0" cy="0"/>
          <a:chOff x="0" y="0"/>
          <a:chExt cx="0" cy="0"/>
        </a:xfrm>
      </p:grpSpPr>
      <p:sp>
        <p:nvSpPr>
          <p:cNvPr id="3" name="BlueBar">
            <a:extLst>
              <a:ext uri="{FF2B5EF4-FFF2-40B4-BE49-F238E27FC236}">
                <a16:creationId xmlns:a16="http://schemas.microsoft.com/office/drawing/2014/main" id="{0E9CD71C-1F37-4211-ACAB-62FDA887A5E4}"/>
              </a:ext>
            </a:extLst>
          </p:cNvPr>
          <p:cNvSpPr/>
          <p:nvPr userDrawn="1"/>
        </p:nvSpPr>
        <p:spPr>
          <a:xfrm>
            <a:off x="9894336" y="208206"/>
            <a:ext cx="1459464" cy="629994"/>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reenBar">
            <a:extLst>
              <a:ext uri="{FF2B5EF4-FFF2-40B4-BE49-F238E27FC236}">
                <a16:creationId xmlns:a16="http://schemas.microsoft.com/office/drawing/2014/main" id="{A8EF32BB-B4D9-42AF-821B-1D6BD49815D8}"/>
              </a:ext>
            </a:extLst>
          </p:cNvPr>
          <p:cNvSpPr/>
          <p:nvPr userDrawn="1"/>
        </p:nvSpPr>
        <p:spPr>
          <a:xfrm>
            <a:off x="6948023" y="208206"/>
            <a:ext cx="2858363" cy="629994"/>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reyBar">
            <a:extLst>
              <a:ext uri="{FF2B5EF4-FFF2-40B4-BE49-F238E27FC236}">
                <a16:creationId xmlns:a16="http://schemas.microsoft.com/office/drawing/2014/main" id="{39BB9D16-DBB8-4B24-A9A6-81D960867B2F}"/>
              </a:ext>
            </a:extLst>
          </p:cNvPr>
          <p:cNvSpPr/>
          <p:nvPr userDrawn="1"/>
        </p:nvSpPr>
        <p:spPr>
          <a:xfrm>
            <a:off x="0" y="208206"/>
            <a:ext cx="6860072" cy="629994"/>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Placeholder 1">
            <a:extLst>
              <a:ext uri="{FF2B5EF4-FFF2-40B4-BE49-F238E27FC236}">
                <a16:creationId xmlns:a16="http://schemas.microsoft.com/office/drawing/2014/main" id="{1B339296-FADB-483A-8ABE-6B29A2946608}"/>
              </a:ext>
            </a:extLst>
          </p:cNvPr>
          <p:cNvSpPr>
            <a:spLocks noGrp="1"/>
          </p:cNvSpPr>
          <p:nvPr userDrawn="1">
            <p:ph type="title" hasCustomPrompt="1"/>
          </p:nvPr>
        </p:nvSpPr>
        <p:spPr>
          <a:xfrm>
            <a:off x="609601" y="303513"/>
            <a:ext cx="6153150" cy="430887"/>
          </a:xfrm>
          <a:prstGeom prst="rect">
            <a:avLst/>
          </a:prstGeom>
        </p:spPr>
        <p:txBody>
          <a:bodyPr vert="horz" wrap="square" lIns="0" tIns="0" rIns="0" bIns="0" rtlCol="0" anchor="ctr">
            <a:spAutoFit/>
          </a:bodyPr>
          <a:lstStyle>
            <a:lvl1pPr>
              <a:lnSpc>
                <a:spcPct val="100000"/>
              </a:lnSpc>
              <a:defRPr>
                <a:solidFill>
                  <a:schemeClr val="bg1"/>
                </a:solidFill>
              </a:defRPr>
            </a:lvl1pPr>
          </a:lstStyle>
          <a:p>
            <a:r>
              <a:rPr lang="en-US" dirty="0"/>
              <a:t>Polling question</a:t>
            </a:r>
          </a:p>
        </p:txBody>
      </p:sp>
      <p:sp>
        <p:nvSpPr>
          <p:cNvPr id="10" name="Content">
            <a:extLst>
              <a:ext uri="{FF2B5EF4-FFF2-40B4-BE49-F238E27FC236}">
                <a16:creationId xmlns:a16="http://schemas.microsoft.com/office/drawing/2014/main" id="{CF7BD43F-861E-1CE4-62F5-21F91FAF3C75}"/>
              </a:ext>
            </a:extLst>
          </p:cNvPr>
          <p:cNvSpPr>
            <a:spLocks noGrp="1"/>
          </p:cNvSpPr>
          <p:nvPr>
            <p:ph sz="quarter" idx="10" hasCustomPrompt="1"/>
          </p:nvPr>
        </p:nvSpPr>
        <p:spPr>
          <a:xfrm>
            <a:off x="609601" y="962025"/>
            <a:ext cx="10744199" cy="4933950"/>
          </a:xfrm>
          <a:prstGeom prst="rect">
            <a:avLst/>
          </a:prstGeom>
          <a:noFill/>
        </p:spPr>
        <p:txBody>
          <a:bodyPr lIns="0" tIns="0" rIns="0" bIns="0">
            <a:noAutofit/>
          </a:bodyPr>
          <a:lstStyle>
            <a:lvl1pPr marL="0" indent="0">
              <a:spcAft>
                <a:spcPts val="1200"/>
              </a:spcAft>
              <a:defRPr sz="2400" b="1" baseline="0"/>
            </a:lvl1pPr>
            <a:lvl2pPr marL="350838" indent="-350838">
              <a:spcAft>
                <a:spcPts val="1200"/>
              </a:spcAft>
              <a:buFont typeface="+mj-lt"/>
              <a:buAutoNum type="alphaUcPeriod"/>
              <a:tabLst>
                <a:tab pos="342900" algn="l"/>
              </a:tabLst>
              <a:defRPr sz="2400" baseline="0"/>
            </a:lvl2pPr>
          </a:lstStyle>
          <a:p>
            <a:pPr lvl="0"/>
            <a:r>
              <a:rPr lang="en-US" dirty="0"/>
              <a:t>Type your question here, click “Enter” and then “Tab” and type your answers. Please limit the question to 250 characters (if additional explanation is needed, use an engagement slide prior to the polling slide). Please indicate any special instructions in the notes section below (multiple-select answers, correct answer to display on results slide, etc.).</a:t>
            </a:r>
          </a:p>
          <a:p>
            <a:pPr lvl="1"/>
            <a:r>
              <a:rPr lang="en-US" dirty="0"/>
              <a:t>Answer A (limit to 100 characters)</a:t>
            </a:r>
          </a:p>
          <a:p>
            <a:pPr lvl="1"/>
            <a:r>
              <a:rPr lang="en-US" dirty="0"/>
              <a:t>Answer B (limit to 100 characters)</a:t>
            </a:r>
          </a:p>
          <a:p>
            <a:pPr lvl="1"/>
            <a:r>
              <a:rPr lang="en-US" dirty="0"/>
              <a:t>Answer C (limit to 100 characters)</a:t>
            </a:r>
          </a:p>
          <a:p>
            <a:pPr lvl="1"/>
            <a:r>
              <a:rPr lang="en-US" dirty="0"/>
              <a:t>Answer D (limit to 100 characters)</a:t>
            </a:r>
          </a:p>
        </p:txBody>
      </p:sp>
    </p:spTree>
    <p:extLst>
      <p:ext uri="{BB962C8B-B14F-4D97-AF65-F5344CB8AC3E}">
        <p14:creationId xmlns:p14="http://schemas.microsoft.com/office/powerpoint/2010/main" val="4011518881"/>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86D9B6-F474-F870-FD39-90E161D21C7B}"/>
              </a:ext>
            </a:extLst>
          </p:cNvPr>
          <p:cNvSpPr/>
          <p:nvPr userDrawn="1"/>
        </p:nvSpPr>
        <p:spPr>
          <a:xfrm>
            <a:off x="0" y="0"/>
            <a:ext cx="3073400" cy="685800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4" name="Rectangle 3">
            <a:extLst>
              <a:ext uri="{FF2B5EF4-FFF2-40B4-BE49-F238E27FC236}">
                <a16:creationId xmlns:a16="http://schemas.microsoft.com/office/drawing/2014/main" id="{B161DBFD-053E-B749-6A45-159C968AC39B}"/>
              </a:ext>
            </a:extLst>
          </p:cNvPr>
          <p:cNvSpPr/>
          <p:nvPr userDrawn="1"/>
        </p:nvSpPr>
        <p:spPr>
          <a:xfrm>
            <a:off x="0" y="0"/>
            <a:ext cx="20955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Copyright">
            <a:extLst>
              <a:ext uri="{FF2B5EF4-FFF2-40B4-BE49-F238E27FC236}">
                <a16:creationId xmlns:a16="http://schemas.microsoft.com/office/drawing/2014/main" id="{05015680-2DCF-FCDF-3861-2237022113CF}"/>
              </a:ext>
            </a:extLst>
          </p:cNvPr>
          <p:cNvSpPr txBox="1">
            <a:spLocks/>
          </p:cNvSpPr>
          <p:nvPr userDrawn="1">
            <p:custDataLst>
              <p:tags r:id="rId1"/>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1"/>
                </a:solidFill>
                <a:latin typeface="Arial" panose="020B0604020202020204" pitchFamily="34" charset="0"/>
              </a:rPr>
              <a:t>© 2023 RSM US LLP. All Rights Reserved.</a:t>
            </a:r>
          </a:p>
        </p:txBody>
      </p:sp>
      <p:sp>
        <p:nvSpPr>
          <p:cNvPr id="6" name="TextBox 5">
            <a:extLst>
              <a:ext uri="{FF2B5EF4-FFF2-40B4-BE49-F238E27FC236}">
                <a16:creationId xmlns:a16="http://schemas.microsoft.com/office/drawing/2014/main" id="{D27F007A-9166-84F6-F405-3C067CE24C11}"/>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1"/>
                </a:solidFill>
                <a:latin typeface="+mn-lt"/>
                <a:ea typeface="+mn-ea"/>
                <a:cs typeface="+mn-cs"/>
              </a:rPr>
              <a:pPr marL="0" algn="l" defTabSz="1088333" rtl="0" eaLnBrk="1" latinLnBrk="0" hangingPunct="1"/>
              <a:t>‹#›</a:t>
            </a:fld>
            <a:endParaRPr lang="en-US" sz="1000" kern="1200" dirty="0">
              <a:solidFill>
                <a:schemeClr val="bg1"/>
              </a:solidFill>
              <a:latin typeface="+mn-lt"/>
              <a:ea typeface="+mn-ea"/>
              <a:cs typeface="+mn-cs"/>
            </a:endParaRPr>
          </a:p>
        </p:txBody>
      </p:sp>
      <p:sp>
        <p:nvSpPr>
          <p:cNvPr id="16" name="Rectangle: Rounded Corners 15">
            <a:extLst>
              <a:ext uri="{FF2B5EF4-FFF2-40B4-BE49-F238E27FC236}">
                <a16:creationId xmlns:a16="http://schemas.microsoft.com/office/drawing/2014/main" id="{91F49299-D864-279E-AC16-31F62AB79273}"/>
              </a:ext>
            </a:extLst>
          </p:cNvPr>
          <p:cNvSpPr/>
          <p:nvPr/>
        </p:nvSpPr>
        <p:spPr>
          <a:xfrm>
            <a:off x="2125980" y="1369454"/>
            <a:ext cx="640080" cy="1322311"/>
          </a:xfrm>
          <a:prstGeom prst="roundRect">
            <a:avLst>
              <a:gd name="adj" fmla="val 6994"/>
            </a:avLst>
          </a:prstGeom>
          <a:noFill/>
          <a:ln w="952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7" name="Rectangle: Rounded Corners 16">
            <a:extLst>
              <a:ext uri="{FF2B5EF4-FFF2-40B4-BE49-F238E27FC236}">
                <a16:creationId xmlns:a16="http://schemas.microsoft.com/office/drawing/2014/main" id="{D4343E7A-F763-94CD-5144-4CEF7C32BD11}"/>
              </a:ext>
            </a:extLst>
          </p:cNvPr>
          <p:cNvSpPr/>
          <p:nvPr/>
        </p:nvSpPr>
        <p:spPr>
          <a:xfrm>
            <a:off x="2585466" y="2166938"/>
            <a:ext cx="361188" cy="1031316"/>
          </a:xfrm>
          <a:prstGeom prst="roundRect">
            <a:avLst>
              <a:gd name="adj" fmla="val 11393"/>
            </a:avLst>
          </a:prstGeom>
          <a:noFill/>
          <a:ln w="952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9" name="Picture Placeholder 18">
            <a:extLst>
              <a:ext uri="{FF2B5EF4-FFF2-40B4-BE49-F238E27FC236}">
                <a16:creationId xmlns:a16="http://schemas.microsoft.com/office/drawing/2014/main" id="{65379DB8-3832-4D5A-F46B-CC0CAB9F76B3}"/>
              </a:ext>
            </a:extLst>
          </p:cNvPr>
          <p:cNvSpPr>
            <a:spLocks noGrp="1"/>
          </p:cNvSpPr>
          <p:nvPr>
            <p:ph type="pic" sz="quarter" idx="10"/>
          </p:nvPr>
        </p:nvSpPr>
        <p:spPr>
          <a:xfrm>
            <a:off x="609600" y="1369454"/>
            <a:ext cx="1435608" cy="1828800"/>
          </a:xfrm>
          <a:prstGeom prst="rect">
            <a:avLst/>
          </a:prstGeom>
        </p:spPr>
        <p:txBody>
          <a:bodyPr/>
          <a:lstStyle>
            <a:lvl1pPr algn="ctr">
              <a:defRPr sz="2000">
                <a:solidFill>
                  <a:schemeClr val="bg1"/>
                </a:solidFill>
              </a:defRPr>
            </a:lvl1pPr>
          </a:lstStyle>
          <a:p>
            <a:endParaRPr lang="kok-IN" dirty="0"/>
          </a:p>
        </p:txBody>
      </p:sp>
      <p:sp>
        <p:nvSpPr>
          <p:cNvPr id="22" name="Text Placeholder 21">
            <a:extLst>
              <a:ext uri="{FF2B5EF4-FFF2-40B4-BE49-F238E27FC236}">
                <a16:creationId xmlns:a16="http://schemas.microsoft.com/office/drawing/2014/main" id="{EA7FFC4E-FF02-1B0B-90B8-874CEFF3CEA7}"/>
              </a:ext>
            </a:extLst>
          </p:cNvPr>
          <p:cNvSpPr>
            <a:spLocks noGrp="1"/>
          </p:cNvSpPr>
          <p:nvPr>
            <p:ph type="body" sz="quarter" idx="11" hasCustomPrompt="1"/>
          </p:nvPr>
        </p:nvSpPr>
        <p:spPr>
          <a:xfrm>
            <a:off x="609600" y="409575"/>
            <a:ext cx="2337054" cy="914400"/>
          </a:xfrm>
          <a:prstGeom prst="rect">
            <a:avLst/>
          </a:prstGeom>
        </p:spPr>
        <p:txBody>
          <a:bodyPr lIns="0" tIns="0" rIns="0" bIns="0"/>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endParaRPr lang="kok-IN" dirty="0"/>
          </a:p>
        </p:txBody>
      </p:sp>
      <p:pic>
        <p:nvPicPr>
          <p:cNvPr id="23" name="Graphic 22">
            <a:extLst>
              <a:ext uri="{FF2B5EF4-FFF2-40B4-BE49-F238E27FC236}">
                <a16:creationId xmlns:a16="http://schemas.microsoft.com/office/drawing/2014/main" id="{5D00078B-5967-33F7-2B08-BFDBE5F64F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9381" y="309014"/>
            <a:ext cx="8041719" cy="824791"/>
          </a:xfrm>
          <a:prstGeom prst="rect">
            <a:avLst/>
          </a:prstGeom>
        </p:spPr>
      </p:pic>
    </p:spTree>
    <p:extLst>
      <p:ext uri="{BB962C8B-B14F-4D97-AF65-F5344CB8AC3E}">
        <p14:creationId xmlns:p14="http://schemas.microsoft.com/office/powerpoint/2010/main" val="4223378985"/>
      </p:ext>
    </p:extLst>
  </p:cSld>
  <p:clrMapOvr>
    <a:masterClrMapping/>
  </p:clrMapOvr>
  <p:extLst>
    <p:ext uri="{DCECCB84-F9BA-43D5-87BE-67443E8EF086}">
      <p15:sldGuideLst xmlns:p15="http://schemas.microsoft.com/office/powerpoint/2012/main">
        <p15:guide id="1" orient="horz" pos="85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lient Quo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0E57DE-3FDD-281D-5C6D-BF9E76944A87}"/>
              </a:ext>
            </a:extLst>
          </p:cNvPr>
          <p:cNvGrpSpPr/>
          <p:nvPr userDrawn="1"/>
        </p:nvGrpSpPr>
        <p:grpSpPr>
          <a:xfrm>
            <a:off x="3048000" y="0"/>
            <a:ext cx="9143998" cy="6856445"/>
            <a:chOff x="3048000" y="5067300"/>
            <a:chExt cx="9143998" cy="6856445"/>
          </a:xfrm>
        </p:grpSpPr>
        <p:sp>
          <p:nvSpPr>
            <p:cNvPr id="4" name="Rectangle 3">
              <a:extLst>
                <a:ext uri="{FF2B5EF4-FFF2-40B4-BE49-F238E27FC236}">
                  <a16:creationId xmlns:a16="http://schemas.microsoft.com/office/drawing/2014/main" id="{D1880B5D-806A-B12B-F7FE-0435E64B5402}"/>
                </a:ext>
              </a:extLst>
            </p:cNvPr>
            <p:cNvSpPr/>
            <p:nvPr userDrawn="1"/>
          </p:nvSpPr>
          <p:spPr>
            <a:xfrm>
              <a:off x="3048000" y="5067300"/>
              <a:ext cx="342900" cy="685644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Rectangle 4">
              <a:extLst>
                <a:ext uri="{FF2B5EF4-FFF2-40B4-BE49-F238E27FC236}">
                  <a16:creationId xmlns:a16="http://schemas.microsoft.com/office/drawing/2014/main" id="{F18BED6E-EE6A-8231-8B74-90A4085B6473}"/>
                </a:ext>
              </a:extLst>
            </p:cNvPr>
            <p:cNvSpPr/>
            <p:nvPr userDrawn="1"/>
          </p:nvSpPr>
          <p:spPr>
            <a:xfrm>
              <a:off x="3520915" y="5067300"/>
              <a:ext cx="923925" cy="685644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6" name="Rectangle 5">
              <a:extLst>
                <a:ext uri="{FF2B5EF4-FFF2-40B4-BE49-F238E27FC236}">
                  <a16:creationId xmlns:a16="http://schemas.microsoft.com/office/drawing/2014/main" id="{901A8D1D-01E6-C994-6B61-5508575AB20C}"/>
                </a:ext>
              </a:extLst>
            </p:cNvPr>
            <p:cNvSpPr/>
            <p:nvPr userDrawn="1"/>
          </p:nvSpPr>
          <p:spPr>
            <a:xfrm>
              <a:off x="4574855" y="5067300"/>
              <a:ext cx="7617143" cy="685644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2" name="Text Placeholder 2"/>
          <p:cNvSpPr>
            <a:spLocks noGrp="1"/>
          </p:cNvSpPr>
          <p:nvPr>
            <p:ph type="body" sz="quarter" idx="13"/>
          </p:nvPr>
        </p:nvSpPr>
        <p:spPr>
          <a:xfrm>
            <a:off x="4811981" y="2165230"/>
            <a:ext cx="6541819" cy="3730745"/>
          </a:xfrm>
          <a:prstGeom prst="rect">
            <a:avLst/>
          </a:prstGeo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2441" y="318030"/>
            <a:ext cx="2018754" cy="1786466"/>
          </a:xfrm>
          <a:prstGeom prst="rect">
            <a:avLst/>
          </a:prstGeom>
        </p:spPr>
      </p:pic>
      <p:sp>
        <p:nvSpPr>
          <p:cNvPr id="8" name="Picture Placeholder 18">
            <a:extLst>
              <a:ext uri="{FF2B5EF4-FFF2-40B4-BE49-F238E27FC236}">
                <a16:creationId xmlns:a16="http://schemas.microsoft.com/office/drawing/2014/main" id="{1387C9E2-88A4-4D43-FC41-F4C0AA502F0B}"/>
              </a:ext>
            </a:extLst>
          </p:cNvPr>
          <p:cNvSpPr>
            <a:spLocks noGrp="1"/>
          </p:cNvSpPr>
          <p:nvPr>
            <p:ph type="pic" sz="quarter" idx="10"/>
          </p:nvPr>
        </p:nvSpPr>
        <p:spPr>
          <a:xfrm>
            <a:off x="609600" y="2150277"/>
            <a:ext cx="2007596" cy="2557447"/>
          </a:xfrm>
          <a:prstGeom prst="rect">
            <a:avLst/>
          </a:prstGeom>
        </p:spPr>
        <p:txBody>
          <a:bodyPr/>
          <a:lstStyle>
            <a:lvl1pPr algn="ctr">
              <a:defRPr sz="2000">
                <a:solidFill>
                  <a:schemeClr val="bg1"/>
                </a:solidFill>
              </a:defRPr>
            </a:lvl1pPr>
          </a:lstStyle>
          <a:p>
            <a:endParaRPr lang="kok-IN" dirty="0"/>
          </a:p>
        </p:txBody>
      </p:sp>
      <p:pic>
        <p:nvPicPr>
          <p:cNvPr id="10" name="Graphic 9">
            <a:extLst>
              <a:ext uri="{FF2B5EF4-FFF2-40B4-BE49-F238E27FC236}">
                <a16:creationId xmlns:a16="http://schemas.microsoft.com/office/drawing/2014/main" id="{774E1DDE-2144-FDA1-4C78-730287EF60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32221032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defaul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9BB7AB3-F204-65CE-2289-72C7ABD60AC9}"/>
              </a:ext>
            </a:extLst>
          </p:cNvPr>
          <p:cNvGrpSpPr/>
          <p:nvPr userDrawn="1"/>
        </p:nvGrpSpPr>
        <p:grpSpPr>
          <a:xfrm>
            <a:off x="3048000" y="0"/>
            <a:ext cx="9143998" cy="6856445"/>
            <a:chOff x="3048000" y="5067300"/>
            <a:chExt cx="9143998" cy="6856445"/>
          </a:xfrm>
        </p:grpSpPr>
        <p:sp>
          <p:nvSpPr>
            <p:cNvPr id="2" name="Rectangle 1">
              <a:extLst>
                <a:ext uri="{FF2B5EF4-FFF2-40B4-BE49-F238E27FC236}">
                  <a16:creationId xmlns:a16="http://schemas.microsoft.com/office/drawing/2014/main" id="{95D0C190-D6AB-471F-21EE-49C8178BA690}"/>
                </a:ext>
              </a:extLst>
            </p:cNvPr>
            <p:cNvSpPr/>
            <p:nvPr userDrawn="1"/>
          </p:nvSpPr>
          <p:spPr>
            <a:xfrm>
              <a:off x="3048000" y="5067300"/>
              <a:ext cx="342900" cy="685644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4" name="Rectangle 3">
              <a:extLst>
                <a:ext uri="{FF2B5EF4-FFF2-40B4-BE49-F238E27FC236}">
                  <a16:creationId xmlns:a16="http://schemas.microsoft.com/office/drawing/2014/main" id="{50AD2A57-7A16-E60C-0C89-19F553B58375}"/>
                </a:ext>
              </a:extLst>
            </p:cNvPr>
            <p:cNvSpPr/>
            <p:nvPr userDrawn="1"/>
          </p:nvSpPr>
          <p:spPr>
            <a:xfrm>
              <a:off x="3520915" y="5067300"/>
              <a:ext cx="923925" cy="685644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6" name="Rectangle 5">
              <a:extLst>
                <a:ext uri="{FF2B5EF4-FFF2-40B4-BE49-F238E27FC236}">
                  <a16:creationId xmlns:a16="http://schemas.microsoft.com/office/drawing/2014/main" id="{DA504863-A643-8195-5557-516260B35AA5}"/>
                </a:ext>
              </a:extLst>
            </p:cNvPr>
            <p:cNvSpPr/>
            <p:nvPr userDrawn="1"/>
          </p:nvSpPr>
          <p:spPr>
            <a:xfrm>
              <a:off x="4574855" y="5067300"/>
              <a:ext cx="7617143" cy="685644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3" name="Divider Title"/>
          <p:cNvSpPr>
            <a:spLocks noGrp="1"/>
          </p:cNvSpPr>
          <p:nvPr>
            <p:ph type="body" idx="1" hasCustomPrompt="1"/>
          </p:nvPr>
        </p:nvSpPr>
        <p:spPr>
          <a:xfrm>
            <a:off x="4991100" y="2440670"/>
            <a:ext cx="6118860" cy="1975104"/>
          </a:xfrm>
          <a:prstGeom prst="rect">
            <a:avLst/>
          </a:prstGeom>
        </p:spPr>
        <p:txBody>
          <a:bodyPr lIns="0" anchor="ctr" anchorCtr="0">
            <a:noAutofit/>
          </a:bodyPr>
          <a:lstStyle>
            <a:lvl1pPr marL="0" indent="0">
              <a:lnSpc>
                <a:spcPct val="100000"/>
              </a:lnSpc>
              <a:spcBef>
                <a:spcPts val="0"/>
              </a:spcBef>
              <a:spcAft>
                <a:spcPts val="0"/>
              </a:spcAft>
              <a:buNone/>
              <a:defRPr sz="3600" cap="all" baseline="0">
                <a:solidFill>
                  <a:schemeClr val="bg1"/>
                </a:solidFill>
                <a:latin typeface="+mj-lt"/>
              </a:defRPr>
            </a:lvl1pPr>
            <a:lvl2pPr marL="544166" indent="0">
              <a:buNone/>
              <a:defRPr sz="2133">
                <a:solidFill>
                  <a:schemeClr val="tx1">
                    <a:tint val="75000"/>
                  </a:schemeClr>
                </a:solidFill>
              </a:defRPr>
            </a:lvl2pPr>
            <a:lvl3pPr marL="1088333" indent="0">
              <a:buNone/>
              <a:defRPr sz="1867">
                <a:solidFill>
                  <a:schemeClr val="tx1">
                    <a:tint val="75000"/>
                  </a:schemeClr>
                </a:solidFill>
              </a:defRPr>
            </a:lvl3pPr>
            <a:lvl4pPr marL="1632498" indent="0">
              <a:buNone/>
              <a:defRPr sz="1733">
                <a:solidFill>
                  <a:schemeClr val="tx1">
                    <a:tint val="75000"/>
                  </a:schemeClr>
                </a:solidFill>
              </a:defRPr>
            </a:lvl4pPr>
            <a:lvl5pPr marL="2176666" indent="0">
              <a:buNone/>
              <a:defRPr sz="1733">
                <a:solidFill>
                  <a:schemeClr val="tx1">
                    <a:tint val="75000"/>
                  </a:schemeClr>
                </a:solidFill>
              </a:defRPr>
            </a:lvl5pPr>
            <a:lvl6pPr marL="2720832" indent="0">
              <a:buNone/>
              <a:defRPr sz="1733">
                <a:solidFill>
                  <a:schemeClr val="tx1">
                    <a:tint val="75000"/>
                  </a:schemeClr>
                </a:solidFill>
              </a:defRPr>
            </a:lvl6pPr>
            <a:lvl7pPr marL="3264997" indent="0">
              <a:buNone/>
              <a:defRPr sz="1733">
                <a:solidFill>
                  <a:schemeClr val="tx1">
                    <a:tint val="75000"/>
                  </a:schemeClr>
                </a:solidFill>
              </a:defRPr>
            </a:lvl7pPr>
            <a:lvl8pPr marL="3809163" indent="0">
              <a:buNone/>
              <a:defRPr sz="1733">
                <a:solidFill>
                  <a:schemeClr val="tx1">
                    <a:tint val="75000"/>
                  </a:schemeClr>
                </a:solidFill>
              </a:defRPr>
            </a:lvl8pPr>
            <a:lvl9pPr marL="4353330" indent="0">
              <a:buNone/>
              <a:defRPr sz="1733">
                <a:solidFill>
                  <a:schemeClr val="tx1">
                    <a:tint val="75000"/>
                  </a:schemeClr>
                </a:solidFill>
              </a:defRPr>
            </a:lvl9pPr>
          </a:lstStyle>
          <a:p>
            <a:pPr lvl="0"/>
            <a:r>
              <a:rPr lang="en-US" dirty="0"/>
              <a:t>Click to edit divider title</a:t>
            </a:r>
          </a:p>
        </p:txBody>
      </p:sp>
      <p:pic>
        <p:nvPicPr>
          <p:cNvPr id="9" name="Graphic 8">
            <a:extLst>
              <a:ext uri="{FF2B5EF4-FFF2-40B4-BE49-F238E27FC236}">
                <a16:creationId xmlns:a16="http://schemas.microsoft.com/office/drawing/2014/main" id="{C108803C-8C1E-37A6-0674-01594131C1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1880789888"/>
      </p:ext>
    </p:extLst>
  </p:cSld>
  <p:clrMapOvr>
    <a:masterClrMapping/>
  </p:clrMapOvr>
  <p:extLst>
    <p:ext uri="{DCECCB84-F9BA-43D5-87BE-67443E8EF086}">
      <p15:sldGuideLst xmlns:p15="http://schemas.microsoft.com/office/powerpoint/2012/main">
        <p15:guide id="1" pos="31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option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6747DD-631E-48C8-8535-93C805B5FB15}"/>
              </a:ext>
            </a:extLst>
          </p:cNvPr>
          <p:cNvSpPr/>
          <p:nvPr userDrawn="1"/>
        </p:nvSpPr>
        <p:spPr>
          <a:xfrm>
            <a:off x="-3"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group of people sitting at a table&#10;&#10;Description automatically generated with medium confidence">
            <a:extLst>
              <a:ext uri="{FF2B5EF4-FFF2-40B4-BE49-F238E27FC236}">
                <a16:creationId xmlns:a16="http://schemas.microsoft.com/office/drawing/2014/main" id="{D95AD9AF-7785-DB28-EABC-565D382E0124}"/>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a:stretch/>
        </p:blipFill>
        <p:spPr>
          <a:xfrm flipH="1">
            <a:off x="-4" y="0"/>
            <a:ext cx="12191999" cy="6858000"/>
          </a:xfrm>
          <a:prstGeom prst="rect">
            <a:avLst/>
          </a:prstGeom>
        </p:spPr>
      </p:pic>
      <p:sp>
        <p:nvSpPr>
          <p:cNvPr id="2" name="Rectangle 1">
            <a:extLst>
              <a:ext uri="{FF2B5EF4-FFF2-40B4-BE49-F238E27FC236}">
                <a16:creationId xmlns:a16="http://schemas.microsoft.com/office/drawing/2014/main" id="{2FD22DEB-4E46-4750-B093-C9EC94499E8D}"/>
              </a:ext>
            </a:extLst>
          </p:cNvPr>
          <p:cNvSpPr/>
          <p:nvPr userDrawn="1"/>
        </p:nvSpPr>
        <p:spPr>
          <a:xfrm>
            <a:off x="-3"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userDrawn="1"/>
        </p:nvSpPr>
        <p:spPr>
          <a:xfrm>
            <a:off x="1676399" y="2277006"/>
            <a:ext cx="6231468" cy="19732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Arial" panose="020B0604020202020204" pitchFamily="34" charset="0"/>
                <a:ea typeface="+mj-ea"/>
                <a:cs typeface="Arial" panose="020B0604020202020204" pitchFamily="34" charset="0"/>
              </a:defRPr>
            </a:lvl1pPr>
          </a:lstStyle>
          <a:p>
            <a:endParaRPr lang="en-US" dirty="0"/>
          </a:p>
        </p:txBody>
      </p:sp>
      <p:sp>
        <p:nvSpPr>
          <p:cNvPr id="38" name="Freeform: Shape 37">
            <a:extLst>
              <a:ext uri="{FF2B5EF4-FFF2-40B4-BE49-F238E27FC236}">
                <a16:creationId xmlns:a16="http://schemas.microsoft.com/office/drawing/2014/main" id="{4C939D86-F7C2-483C-9DF4-B2BFCC9878BB}"/>
              </a:ext>
            </a:extLst>
          </p:cNvPr>
          <p:cNvSpPr/>
          <p:nvPr userDrawn="1"/>
        </p:nvSpPr>
        <p:spPr>
          <a:xfrm>
            <a:off x="950534" y="2099959"/>
            <a:ext cx="6957333" cy="4758042"/>
          </a:xfrm>
          <a:custGeom>
            <a:avLst/>
            <a:gdLst>
              <a:gd name="connsiteX0" fmla="*/ 0 w 5491390"/>
              <a:gd name="connsiteY0" fmla="*/ 0 h 4758042"/>
              <a:gd name="connsiteX1" fmla="*/ 1373078 w 5491390"/>
              <a:gd name="connsiteY1" fmla="*/ 0 h 4758042"/>
              <a:gd name="connsiteX2" fmla="*/ 5491390 w 5491390"/>
              <a:gd name="connsiteY2" fmla="*/ 4758042 h 4758042"/>
              <a:gd name="connsiteX3" fmla="*/ 3295879 w 5491390"/>
              <a:gd name="connsiteY3" fmla="*/ 4758042 h 4758042"/>
              <a:gd name="connsiteX4" fmla="*/ 0 w 5491390"/>
              <a:gd name="connsiteY4" fmla="*/ 0 h 4758042"/>
              <a:gd name="connsiteX0" fmla="*/ 0 w 6957333"/>
              <a:gd name="connsiteY0" fmla="*/ 0 h 4758042"/>
              <a:gd name="connsiteX1" fmla="*/ 1373078 w 6957333"/>
              <a:gd name="connsiteY1" fmla="*/ 0 h 4758042"/>
              <a:gd name="connsiteX2" fmla="*/ 6957333 w 6957333"/>
              <a:gd name="connsiteY2" fmla="*/ 4758042 h 4758042"/>
              <a:gd name="connsiteX3" fmla="*/ 3295879 w 6957333"/>
              <a:gd name="connsiteY3" fmla="*/ 4758042 h 4758042"/>
              <a:gd name="connsiteX4" fmla="*/ 0 w 6957333"/>
              <a:gd name="connsiteY4" fmla="*/ 0 h 475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7333" h="4758042">
                <a:moveTo>
                  <a:pt x="0" y="0"/>
                </a:moveTo>
                <a:lnTo>
                  <a:pt x="1373078" y="0"/>
                </a:lnTo>
                <a:lnTo>
                  <a:pt x="6957333" y="4758042"/>
                </a:lnTo>
                <a:lnTo>
                  <a:pt x="3295879" y="4758042"/>
                </a:lnTo>
                <a:lnTo>
                  <a:pt x="0" y="0"/>
                </a:lnTo>
                <a:close/>
              </a:path>
            </a:pathLst>
          </a:cu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1"/>
          <p:cNvSpPr>
            <a:spLocks noGrp="1"/>
          </p:cNvSpPr>
          <p:nvPr userDrawn="1">
            <p:ph type="title" hasCustomPrompt="1"/>
          </p:nvPr>
        </p:nvSpPr>
        <p:spPr>
          <a:xfrm>
            <a:off x="4138769" y="3090446"/>
            <a:ext cx="7215031" cy="677108"/>
          </a:xfrm>
          <a:prstGeom prst="rect">
            <a:avLst/>
          </a:prstGeom>
        </p:spPr>
        <p:txBody>
          <a:bodyPr wrap="square" anchor="ctr">
            <a:spAutoFit/>
          </a:bodyPr>
          <a:lstStyle>
            <a:lvl1pPr algn="r">
              <a:defRPr sz="4400" b="1" cap="all" baseline="0">
                <a:solidFill>
                  <a:schemeClr val="accent1"/>
                </a:solidFill>
              </a:defRPr>
            </a:lvl1pPr>
          </a:lstStyle>
          <a:p>
            <a:r>
              <a:rPr lang="en-US" dirty="0"/>
              <a:t>CLICK to EDIT</a:t>
            </a:r>
          </a:p>
        </p:txBody>
      </p:sp>
      <p:sp>
        <p:nvSpPr>
          <p:cNvPr id="54" name="Freeform: Shape 53">
            <a:extLst>
              <a:ext uri="{FF2B5EF4-FFF2-40B4-BE49-F238E27FC236}">
                <a16:creationId xmlns:a16="http://schemas.microsoft.com/office/drawing/2014/main" id="{E5C7E9BD-C826-4659-BF44-3ABA0E68096F}"/>
              </a:ext>
            </a:extLst>
          </p:cNvPr>
          <p:cNvSpPr/>
          <p:nvPr userDrawn="1"/>
        </p:nvSpPr>
        <p:spPr>
          <a:xfrm>
            <a:off x="950535" y="-288"/>
            <a:ext cx="2864418" cy="2100246"/>
          </a:xfrm>
          <a:custGeom>
            <a:avLst/>
            <a:gdLst>
              <a:gd name="connsiteX0" fmla="*/ 1454633 w 2990553"/>
              <a:gd name="connsiteY0" fmla="*/ 0 h 2099957"/>
              <a:gd name="connsiteX1" fmla="*/ 2990553 w 2990553"/>
              <a:gd name="connsiteY1" fmla="*/ 0 h 2099957"/>
              <a:gd name="connsiteX2" fmla="*/ 1373078 w 2990553"/>
              <a:gd name="connsiteY2" fmla="*/ 2099957 h 2099957"/>
              <a:gd name="connsiteX3" fmla="*/ 0 w 2990553"/>
              <a:gd name="connsiteY3" fmla="*/ 2099957 h 2099957"/>
              <a:gd name="connsiteX4" fmla="*/ 1454633 w 2990553"/>
              <a:gd name="connsiteY4" fmla="*/ 0 h 2099957"/>
              <a:gd name="connsiteX0" fmla="*/ 1454633 w 2861243"/>
              <a:gd name="connsiteY0" fmla="*/ 0 h 2099957"/>
              <a:gd name="connsiteX1" fmla="*/ 2861243 w 2861243"/>
              <a:gd name="connsiteY1" fmla="*/ 9236 h 2099957"/>
              <a:gd name="connsiteX2" fmla="*/ 1373078 w 2861243"/>
              <a:gd name="connsiteY2" fmla="*/ 2099957 h 2099957"/>
              <a:gd name="connsiteX3" fmla="*/ 0 w 2861243"/>
              <a:gd name="connsiteY3" fmla="*/ 2099957 h 2099957"/>
              <a:gd name="connsiteX4" fmla="*/ 1454633 w 2861243"/>
              <a:gd name="connsiteY4" fmla="*/ 0 h 2099957"/>
              <a:gd name="connsiteX0" fmla="*/ 1454633 w 2861243"/>
              <a:gd name="connsiteY0" fmla="*/ 0 h 2099957"/>
              <a:gd name="connsiteX1" fmla="*/ 2861243 w 2861243"/>
              <a:gd name="connsiteY1" fmla="*/ 2886 h 2099957"/>
              <a:gd name="connsiteX2" fmla="*/ 1373078 w 2861243"/>
              <a:gd name="connsiteY2" fmla="*/ 2099957 h 2099957"/>
              <a:gd name="connsiteX3" fmla="*/ 0 w 2861243"/>
              <a:gd name="connsiteY3" fmla="*/ 2099957 h 2099957"/>
              <a:gd name="connsiteX4" fmla="*/ 1454633 w 2861243"/>
              <a:gd name="connsiteY4" fmla="*/ 0 h 2099957"/>
              <a:gd name="connsiteX0" fmla="*/ 1454633 w 2864418"/>
              <a:gd name="connsiteY0" fmla="*/ 289 h 2100246"/>
              <a:gd name="connsiteX1" fmla="*/ 2864418 w 2864418"/>
              <a:gd name="connsiteY1" fmla="*/ 0 h 2100246"/>
              <a:gd name="connsiteX2" fmla="*/ 1373078 w 2864418"/>
              <a:gd name="connsiteY2" fmla="*/ 2100246 h 2100246"/>
              <a:gd name="connsiteX3" fmla="*/ 0 w 2864418"/>
              <a:gd name="connsiteY3" fmla="*/ 2100246 h 2100246"/>
              <a:gd name="connsiteX4" fmla="*/ 1454633 w 2864418"/>
              <a:gd name="connsiteY4" fmla="*/ 289 h 210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418" h="2100246">
                <a:moveTo>
                  <a:pt x="1454633" y="289"/>
                </a:moveTo>
                <a:lnTo>
                  <a:pt x="2864418" y="0"/>
                </a:lnTo>
                <a:lnTo>
                  <a:pt x="1373078" y="2100246"/>
                </a:lnTo>
                <a:lnTo>
                  <a:pt x="0" y="2100246"/>
                </a:lnTo>
                <a:lnTo>
                  <a:pt x="1454633" y="28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1" name="Freeform: Shape 60">
            <a:extLst>
              <a:ext uri="{FF2B5EF4-FFF2-40B4-BE49-F238E27FC236}">
                <a16:creationId xmlns:a16="http://schemas.microsoft.com/office/drawing/2014/main" id="{8BDC16CE-0E8B-4528-B870-28E0E6F05D9C}"/>
              </a:ext>
            </a:extLst>
          </p:cNvPr>
          <p:cNvSpPr/>
          <p:nvPr userDrawn="1"/>
        </p:nvSpPr>
        <p:spPr>
          <a:xfrm>
            <a:off x="-1" y="2099960"/>
            <a:ext cx="4138770" cy="4758041"/>
          </a:xfrm>
          <a:custGeom>
            <a:avLst/>
            <a:gdLst>
              <a:gd name="connsiteX0" fmla="*/ 0 w 4138770"/>
              <a:gd name="connsiteY0" fmla="*/ 0 h 4758041"/>
              <a:gd name="connsiteX1" fmla="*/ 847081 w 4138770"/>
              <a:gd name="connsiteY1" fmla="*/ 0 h 4758041"/>
              <a:gd name="connsiteX2" fmla="*/ 4138770 w 4138770"/>
              <a:gd name="connsiteY2" fmla="*/ 4758041 h 4758041"/>
              <a:gd name="connsiteX3" fmla="*/ 1639387 w 4138770"/>
              <a:gd name="connsiteY3" fmla="*/ 4758041 h 4758041"/>
              <a:gd name="connsiteX4" fmla="*/ 0 w 4138770"/>
              <a:gd name="connsiteY4" fmla="*/ 630436 h 475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770" h="4758041">
                <a:moveTo>
                  <a:pt x="0" y="0"/>
                </a:moveTo>
                <a:lnTo>
                  <a:pt x="847081" y="0"/>
                </a:lnTo>
                <a:lnTo>
                  <a:pt x="4138770" y="4758041"/>
                </a:lnTo>
                <a:lnTo>
                  <a:pt x="1639387" y="4758041"/>
                </a:lnTo>
                <a:lnTo>
                  <a:pt x="0" y="630436"/>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3" name="Freeform: Shape 62">
            <a:extLst>
              <a:ext uri="{FF2B5EF4-FFF2-40B4-BE49-F238E27FC236}">
                <a16:creationId xmlns:a16="http://schemas.microsoft.com/office/drawing/2014/main" id="{65A64AAA-0F72-4599-9C6B-08C20AB71955}"/>
              </a:ext>
            </a:extLst>
          </p:cNvPr>
          <p:cNvSpPr/>
          <p:nvPr userDrawn="1"/>
        </p:nvSpPr>
        <p:spPr>
          <a:xfrm>
            <a:off x="-1" y="0"/>
            <a:ext cx="2299866" cy="2099958"/>
          </a:xfrm>
          <a:custGeom>
            <a:avLst/>
            <a:gdLst>
              <a:gd name="connsiteX0" fmla="*/ 1072415 w 2299866"/>
              <a:gd name="connsiteY0" fmla="*/ 0 h 2099958"/>
              <a:gd name="connsiteX1" fmla="*/ 2299866 w 2299866"/>
              <a:gd name="connsiteY1" fmla="*/ 0 h 2099958"/>
              <a:gd name="connsiteX2" fmla="*/ 847082 w 2299866"/>
              <a:gd name="connsiteY2" fmla="*/ 2099958 h 2099958"/>
              <a:gd name="connsiteX3" fmla="*/ 0 w 2299866"/>
              <a:gd name="connsiteY3" fmla="*/ 2099958 h 2099958"/>
              <a:gd name="connsiteX4" fmla="*/ 0 w 2299866"/>
              <a:gd name="connsiteY4" fmla="*/ 1702459 h 209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866" h="2099958">
                <a:moveTo>
                  <a:pt x="1072415" y="0"/>
                </a:moveTo>
                <a:lnTo>
                  <a:pt x="2299866" y="0"/>
                </a:lnTo>
                <a:lnTo>
                  <a:pt x="847082" y="2099958"/>
                </a:lnTo>
                <a:lnTo>
                  <a:pt x="0" y="2099958"/>
                </a:lnTo>
                <a:lnTo>
                  <a:pt x="0" y="170245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pic>
        <p:nvPicPr>
          <p:cNvPr id="3" name="Graphic 2">
            <a:extLst>
              <a:ext uri="{FF2B5EF4-FFF2-40B4-BE49-F238E27FC236}">
                <a16:creationId xmlns:a16="http://schemas.microsoft.com/office/drawing/2014/main" id="{C40BAABF-5C55-4F68-6E31-B0C1F75A51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1525" y="6068592"/>
            <a:ext cx="1072900" cy="453642"/>
          </a:xfrm>
          <a:prstGeom prst="rect">
            <a:avLst/>
          </a:prstGeom>
        </p:spPr>
      </p:pic>
    </p:spTree>
    <p:extLst>
      <p:ext uri="{BB962C8B-B14F-4D97-AF65-F5344CB8AC3E}">
        <p14:creationId xmlns:p14="http://schemas.microsoft.com/office/powerpoint/2010/main" val="2489579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optional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22DEB-4E46-4750-B093-C9EC94499E8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userDrawn="1">
            <p:ph type="title" hasCustomPrompt="1"/>
          </p:nvPr>
        </p:nvSpPr>
        <p:spPr>
          <a:xfrm>
            <a:off x="5454035" y="2847415"/>
            <a:ext cx="5899765" cy="677108"/>
          </a:xfrm>
          <a:prstGeom prst="rect">
            <a:avLst/>
          </a:prstGeom>
        </p:spPr>
        <p:txBody>
          <a:bodyPr wrap="square" anchor="b">
            <a:spAutoFit/>
          </a:bodyPr>
          <a:lstStyle>
            <a:lvl1pPr algn="r">
              <a:defRPr sz="4400" b="0" cap="all" baseline="0">
                <a:solidFill>
                  <a:schemeClr val="accent1"/>
                </a:solidFill>
              </a:defRPr>
            </a:lvl1pPr>
          </a:lstStyle>
          <a:p>
            <a:r>
              <a:rPr lang="en-US" dirty="0"/>
              <a:t>CLICK to EDIT</a:t>
            </a:r>
          </a:p>
        </p:txBody>
      </p:sp>
      <p:sp>
        <p:nvSpPr>
          <p:cNvPr id="41" name="Freeform: Shape 40">
            <a:extLst>
              <a:ext uri="{FF2B5EF4-FFF2-40B4-BE49-F238E27FC236}">
                <a16:creationId xmlns:a16="http://schemas.microsoft.com/office/drawing/2014/main" id="{5F63CCC2-F5AF-4322-B6BB-9492109223E4}"/>
              </a:ext>
            </a:extLst>
          </p:cNvPr>
          <p:cNvSpPr/>
          <p:nvPr userDrawn="1"/>
        </p:nvSpPr>
        <p:spPr>
          <a:xfrm flipV="1">
            <a:off x="0" y="0"/>
            <a:ext cx="9511916" cy="6858000"/>
          </a:xfrm>
          <a:custGeom>
            <a:avLst/>
            <a:gdLst>
              <a:gd name="connsiteX0" fmla="*/ 0 w 9511916"/>
              <a:gd name="connsiteY0" fmla="*/ 6858000 h 6858000"/>
              <a:gd name="connsiteX1" fmla="*/ 3 w 9511916"/>
              <a:gd name="connsiteY1" fmla="*/ 6858000 h 6858000"/>
              <a:gd name="connsiteX2" fmla="*/ 1267239 w 9511916"/>
              <a:gd name="connsiteY2" fmla="*/ 6858000 h 6858000"/>
              <a:gd name="connsiteX3" fmla="*/ 4813302 w 9511916"/>
              <a:gd name="connsiteY3" fmla="*/ 6858000 h 6858000"/>
              <a:gd name="connsiteX4" fmla="*/ 3306916 w 9511916"/>
              <a:gd name="connsiteY4" fmla="*/ 5161378 h 6858000"/>
              <a:gd name="connsiteX5" fmla="*/ 9511916 w 9511916"/>
              <a:gd name="connsiteY5" fmla="*/ 0 h 6858000"/>
              <a:gd name="connsiteX6" fmla="*/ 3 w 9511916"/>
              <a:gd name="connsiteY6" fmla="*/ 0 h 6858000"/>
              <a:gd name="connsiteX7" fmla="*/ 3 w 9511916"/>
              <a:gd name="connsiteY7" fmla="*/ 1436850 h 6858000"/>
              <a:gd name="connsiteX8" fmla="*/ 0 w 9511916"/>
              <a:gd name="connsiteY8" fmla="*/ 14368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11916" h="6858000">
                <a:moveTo>
                  <a:pt x="0" y="6858000"/>
                </a:moveTo>
                <a:lnTo>
                  <a:pt x="3" y="6858000"/>
                </a:lnTo>
                <a:lnTo>
                  <a:pt x="1267239" y="6858000"/>
                </a:lnTo>
                <a:lnTo>
                  <a:pt x="4813302" y="6858000"/>
                </a:lnTo>
                <a:lnTo>
                  <a:pt x="3306916" y="5161378"/>
                </a:lnTo>
                <a:lnTo>
                  <a:pt x="9511916" y="0"/>
                </a:lnTo>
                <a:lnTo>
                  <a:pt x="3" y="0"/>
                </a:lnTo>
                <a:lnTo>
                  <a:pt x="3" y="1436850"/>
                </a:lnTo>
                <a:lnTo>
                  <a:pt x="0" y="1436846"/>
                </a:lnTo>
                <a:close/>
              </a:path>
            </a:pathLst>
          </a:custGeom>
          <a:blipFill dpi="0" rotWithShape="1">
            <a:blip r:embed="rId2"/>
            <a:srcRect/>
            <a:stretch>
              <a:fillRect l="-4131" r="-237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1"/>
          <p:cNvSpPr txBox="1">
            <a:spLocks/>
          </p:cNvSpPr>
          <p:nvPr userDrawn="1"/>
        </p:nvSpPr>
        <p:spPr>
          <a:xfrm>
            <a:off x="1676399" y="2277006"/>
            <a:ext cx="6231468" cy="19732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Arial" panose="020B0604020202020204" pitchFamily="34" charset="0"/>
                <a:ea typeface="+mj-ea"/>
                <a:cs typeface="Arial" panose="020B0604020202020204" pitchFamily="34" charset="0"/>
              </a:defRPr>
            </a:lvl1pPr>
          </a:lstStyle>
          <a:p>
            <a:endParaRPr lang="en-US" dirty="0"/>
          </a:p>
        </p:txBody>
      </p:sp>
      <p:grpSp>
        <p:nvGrpSpPr>
          <p:cNvPr id="49" name="Group 48">
            <a:extLst>
              <a:ext uri="{FF2B5EF4-FFF2-40B4-BE49-F238E27FC236}">
                <a16:creationId xmlns:a16="http://schemas.microsoft.com/office/drawing/2014/main" id="{E7BB79D0-E9ED-4E13-BF95-39E46998747E}"/>
              </a:ext>
            </a:extLst>
          </p:cNvPr>
          <p:cNvGrpSpPr/>
          <p:nvPr userDrawn="1"/>
        </p:nvGrpSpPr>
        <p:grpSpPr>
          <a:xfrm>
            <a:off x="0" y="0"/>
            <a:ext cx="9511913" cy="6858000"/>
            <a:chOff x="3585268" y="0"/>
            <a:chExt cx="9511913" cy="6858000"/>
          </a:xfrm>
        </p:grpSpPr>
        <p:sp>
          <p:nvSpPr>
            <p:cNvPr id="37" name="Freeform: Shape 36">
              <a:extLst>
                <a:ext uri="{FF2B5EF4-FFF2-40B4-BE49-F238E27FC236}">
                  <a16:creationId xmlns:a16="http://schemas.microsoft.com/office/drawing/2014/main" id="{570D42C5-551C-4FD1-AACF-FF916F31D0E4}"/>
                </a:ext>
              </a:extLst>
            </p:cNvPr>
            <p:cNvSpPr/>
            <p:nvPr userDrawn="1"/>
          </p:nvSpPr>
          <p:spPr>
            <a:xfrm>
              <a:off x="3585268" y="0"/>
              <a:ext cx="9511913" cy="6858000"/>
            </a:xfrm>
            <a:custGeom>
              <a:avLst/>
              <a:gdLst>
                <a:gd name="connsiteX0" fmla="*/ 0 w 9511913"/>
                <a:gd name="connsiteY0" fmla="*/ 0 h 6858000"/>
                <a:gd name="connsiteX1" fmla="*/ 1267236 w 9511913"/>
                <a:gd name="connsiteY1" fmla="*/ 0 h 6858000"/>
                <a:gd name="connsiteX2" fmla="*/ 9511913 w 9511913"/>
                <a:gd name="connsiteY2" fmla="*/ 6858000 h 6858000"/>
                <a:gd name="connsiteX3" fmla="*/ 0 w 9511913"/>
                <a:gd name="connsiteY3" fmla="*/ 6858000 h 6858000"/>
                <a:gd name="connsiteX4" fmla="*/ 0 w 95119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913" h="6858000">
                  <a:moveTo>
                    <a:pt x="0" y="0"/>
                  </a:moveTo>
                  <a:lnTo>
                    <a:pt x="1267236" y="0"/>
                  </a:lnTo>
                  <a:lnTo>
                    <a:pt x="9511913" y="6858000"/>
                  </a:lnTo>
                  <a:lnTo>
                    <a:pt x="0" y="6858000"/>
                  </a:lnTo>
                  <a:lnTo>
                    <a:pt x="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EAFB39FB-1898-44D9-8112-D836D5A83A41}"/>
                </a:ext>
              </a:extLst>
            </p:cNvPr>
            <p:cNvSpPr/>
            <p:nvPr userDrawn="1"/>
          </p:nvSpPr>
          <p:spPr>
            <a:xfrm>
              <a:off x="4852505" y="0"/>
              <a:ext cx="3546063" cy="1696622"/>
            </a:xfrm>
            <a:custGeom>
              <a:avLst/>
              <a:gdLst>
                <a:gd name="connsiteX0" fmla="*/ 0 w 3546063"/>
                <a:gd name="connsiteY0" fmla="*/ 0 h 1696622"/>
                <a:gd name="connsiteX1" fmla="*/ 3546063 w 3546063"/>
                <a:gd name="connsiteY1" fmla="*/ 0 h 1696622"/>
                <a:gd name="connsiteX2" fmla="*/ 2039676 w 3546063"/>
                <a:gd name="connsiteY2" fmla="*/ 1696622 h 1696622"/>
                <a:gd name="connsiteX3" fmla="*/ 0 w 3546063"/>
                <a:gd name="connsiteY3" fmla="*/ 0 h 1696622"/>
              </a:gdLst>
              <a:ahLst/>
              <a:cxnLst>
                <a:cxn ang="0">
                  <a:pos x="connsiteX0" y="connsiteY0"/>
                </a:cxn>
                <a:cxn ang="0">
                  <a:pos x="connsiteX1" y="connsiteY1"/>
                </a:cxn>
                <a:cxn ang="0">
                  <a:pos x="connsiteX2" y="connsiteY2"/>
                </a:cxn>
                <a:cxn ang="0">
                  <a:pos x="connsiteX3" y="connsiteY3"/>
                </a:cxn>
              </a:cxnLst>
              <a:rect l="l" t="t" r="r" b="b"/>
              <a:pathLst>
                <a:path w="3546063" h="1696622">
                  <a:moveTo>
                    <a:pt x="0" y="0"/>
                  </a:moveTo>
                  <a:lnTo>
                    <a:pt x="3546063" y="0"/>
                  </a:lnTo>
                  <a:lnTo>
                    <a:pt x="2039676" y="1696622"/>
                  </a:lnTo>
                  <a:lnTo>
                    <a:pt x="0"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67" name="Freeform: Shape 66">
            <a:extLst>
              <a:ext uri="{FF2B5EF4-FFF2-40B4-BE49-F238E27FC236}">
                <a16:creationId xmlns:a16="http://schemas.microsoft.com/office/drawing/2014/main" id="{C443384A-4C26-4012-8109-81426C4826E0}"/>
              </a:ext>
            </a:extLst>
          </p:cNvPr>
          <p:cNvSpPr/>
          <p:nvPr userDrawn="1"/>
        </p:nvSpPr>
        <p:spPr>
          <a:xfrm>
            <a:off x="832101" y="0"/>
            <a:ext cx="8486725" cy="6858000"/>
          </a:xfrm>
          <a:custGeom>
            <a:avLst/>
            <a:gdLst>
              <a:gd name="connsiteX0" fmla="*/ 0 w 8486725"/>
              <a:gd name="connsiteY0" fmla="*/ 0 h 6858000"/>
              <a:gd name="connsiteX1" fmla="*/ 242048 w 8486725"/>
              <a:gd name="connsiteY1" fmla="*/ 0 h 6858000"/>
              <a:gd name="connsiteX2" fmla="*/ 2150236 w 8486725"/>
              <a:gd name="connsiteY2" fmla="*/ 1587249 h 6858000"/>
              <a:gd name="connsiteX3" fmla="*/ 3559512 w 8486725"/>
              <a:gd name="connsiteY3" fmla="*/ 0 h 6858000"/>
              <a:gd name="connsiteX4" fmla="*/ 3752599 w 8486725"/>
              <a:gd name="connsiteY4" fmla="*/ 0 h 6858000"/>
              <a:gd name="connsiteX5" fmla="*/ 2261298 w 8486725"/>
              <a:gd name="connsiteY5" fmla="*/ 1679631 h 6858000"/>
              <a:gd name="connsiteX6" fmla="*/ 8486725 w 8486725"/>
              <a:gd name="connsiteY6" fmla="*/ 6858000 h 6858000"/>
              <a:gd name="connsiteX7" fmla="*/ 8244677 w 84867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86725" h="6858000">
                <a:moveTo>
                  <a:pt x="0" y="0"/>
                </a:moveTo>
                <a:lnTo>
                  <a:pt x="242048" y="0"/>
                </a:lnTo>
                <a:lnTo>
                  <a:pt x="2150236" y="1587249"/>
                </a:lnTo>
                <a:lnTo>
                  <a:pt x="3559512" y="0"/>
                </a:lnTo>
                <a:lnTo>
                  <a:pt x="3752599" y="0"/>
                </a:lnTo>
                <a:lnTo>
                  <a:pt x="2261298" y="1679631"/>
                </a:lnTo>
                <a:lnTo>
                  <a:pt x="8486725" y="6858000"/>
                </a:lnTo>
                <a:lnTo>
                  <a:pt x="8244677"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pic>
        <p:nvPicPr>
          <p:cNvPr id="4" name="Graphic 3">
            <a:extLst>
              <a:ext uri="{FF2B5EF4-FFF2-40B4-BE49-F238E27FC236}">
                <a16:creationId xmlns:a16="http://schemas.microsoft.com/office/drawing/2014/main" id="{8CCB27EC-F42C-0331-9230-D93E3EE72E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1525" y="6068592"/>
            <a:ext cx="1072900" cy="453642"/>
          </a:xfrm>
          <a:prstGeom prst="rect">
            <a:avLst/>
          </a:prstGeom>
        </p:spPr>
      </p:pic>
    </p:spTree>
    <p:extLst>
      <p:ext uri="{BB962C8B-B14F-4D97-AF65-F5344CB8AC3E}">
        <p14:creationId xmlns:p14="http://schemas.microsoft.com/office/powerpoint/2010/main" val="221145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reaker slide 1">
    <p:bg bwMode="auto">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3DD387CF-A27D-7C80-29AC-A8C287F050EC}"/>
              </a:ext>
            </a:extLst>
          </p:cNvPr>
          <p:cNvSpPr/>
          <p:nvPr userDrawn="1">
            <p:custDataLst>
              <p:tags r:id="rId2"/>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3">
            <a:extLst>
              <a:ext uri="{FF2B5EF4-FFF2-40B4-BE49-F238E27FC236}">
                <a16:creationId xmlns:a16="http://schemas.microsoft.com/office/drawing/2014/main" id="{A4B9F7FC-BEEB-287D-4119-F0CDF47FE2AE}"/>
              </a:ext>
            </a:extLst>
          </p:cNvPr>
          <p:cNvSpPr>
            <a:spLocks noGrp="1"/>
          </p:cNvSpPr>
          <p:nvPr>
            <p:ph type="sldNum" sz="quarter" idx="16"/>
          </p:nvPr>
        </p:nvSpPr>
        <p:spPr bwMode="white"/>
        <p:txBody>
          <a:bodyPr>
            <a:noAutofit/>
          </a:bodyPr>
          <a:lstStyle>
            <a:lvl1pPr>
              <a:defRPr>
                <a:solidFill>
                  <a:schemeClr val="bg1"/>
                </a:solidFill>
              </a:defRPr>
            </a:lvl1pPr>
          </a:lstStyle>
          <a:p>
            <a:fld id="{A7D4F30D-40DB-4D14-92A8-71EC94CA5371}" type="slidenum">
              <a:rPr/>
              <a:pPr/>
              <a:t>‹#›</a:t>
            </a:fld>
            <a:endParaRPr/>
          </a:p>
        </p:txBody>
      </p:sp>
      <p:sp>
        <p:nvSpPr>
          <p:cNvPr id="12" name="Date Placeholder 11">
            <a:extLst>
              <a:ext uri="{FF2B5EF4-FFF2-40B4-BE49-F238E27FC236}">
                <a16:creationId xmlns:a16="http://schemas.microsoft.com/office/drawing/2014/main" id="{849F7D46-228B-3225-33F3-183D1CBAD9DD}"/>
              </a:ext>
            </a:extLst>
          </p:cNvPr>
          <p:cNvSpPr>
            <a:spLocks noGrp="1"/>
          </p:cNvSpPr>
          <p:nvPr>
            <p:ph type="dt" sz="half" idx="14"/>
          </p:nvPr>
        </p:nvSpPr>
        <p:spPr bwMode="white"/>
        <p:txBody>
          <a:bodyPr>
            <a:noAutofit/>
          </a:bodyPr>
          <a:lstStyle>
            <a:lvl1pPr>
              <a:defRPr>
                <a:solidFill>
                  <a:schemeClr val="bg1"/>
                </a:solidFill>
              </a:defRPr>
            </a:lvl1pPr>
          </a:lstStyle>
          <a:p>
            <a:fld id="{27F2CF65-4456-40DE-AD75-5C9E9199F745}" type="datetime1">
              <a:rPr lang="en-US" smtClean="0"/>
              <a:t>10/28/2023</a:t>
            </a:fld>
            <a:endParaRPr/>
          </a:p>
        </p:txBody>
      </p:sp>
      <p:sp>
        <p:nvSpPr>
          <p:cNvPr id="13" name="Footer Placeholder 12">
            <a:extLst>
              <a:ext uri="{FF2B5EF4-FFF2-40B4-BE49-F238E27FC236}">
                <a16:creationId xmlns:a16="http://schemas.microsoft.com/office/drawing/2014/main" id="{1F5BF31C-CC29-EFD5-6270-1645CCC1B12A}"/>
              </a:ext>
            </a:extLst>
          </p:cNvPr>
          <p:cNvSpPr>
            <a:spLocks noGrp="1"/>
          </p:cNvSpPr>
          <p:nvPr>
            <p:ph type="ftr" sz="quarter" idx="15"/>
          </p:nvPr>
        </p:nvSpPr>
        <p:spPr bwMode="white"/>
        <p:txBody>
          <a:bodyPr>
            <a:noAutofit/>
          </a:bodyPr>
          <a:lstStyle>
            <a:lvl1pPr>
              <a:defRPr>
                <a:solidFill>
                  <a:schemeClr val="bg1"/>
                </a:solidFill>
              </a:defRPr>
            </a:lvl1pPr>
          </a:lstStyle>
          <a:p>
            <a:endParaRPr/>
          </a:p>
        </p:txBody>
      </p:sp>
      <p:sp>
        <p:nvSpPr>
          <p:cNvPr id="3" name="Rectangle 2">
            <a:extLst>
              <a:ext uri="{FF2B5EF4-FFF2-40B4-BE49-F238E27FC236}">
                <a16:creationId xmlns:a16="http://schemas.microsoft.com/office/drawing/2014/main" id="{9D30F30F-4CA6-45C1-0223-DBA6B8207B6A}"/>
              </a:ext>
              <a:ext uri="{C183D7F6-B498-43B3-948B-1728B52AA6E4}">
                <adec:decorative xmlns:adec="http://schemas.microsoft.com/office/drawing/2017/decorative" val="1"/>
              </a:ext>
            </a:extLst>
          </p:cNvPr>
          <p:cNvSpPr/>
          <p:nvPr/>
        </p:nvSpPr>
        <p:spPr bwMode="invGray">
          <a:xfrm flipH="1">
            <a:off x="0" y="0"/>
            <a:ext cx="10544053" cy="5211763"/>
          </a:xfrm>
          <a:prstGeom prst="rect">
            <a:avLst/>
          </a:prstGeom>
          <a:solidFill>
            <a:srgbClr val="5A23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952262" y="942736"/>
            <a:ext cx="6040209" cy="2029869"/>
          </a:xfrm>
        </p:spPr>
        <p:txBody>
          <a:bodyPr>
            <a:noAutofit/>
          </a:bodyPr>
          <a:lstStyle>
            <a:lvl1pPr marL="0" indent="0">
              <a:lnSpc>
                <a:spcPct val="100000"/>
              </a:lnSpc>
              <a:spcBef>
                <a:spcPts val="0"/>
              </a:spcBef>
              <a:buNone/>
              <a:defRPr sz="4000" b="0">
                <a:solidFill>
                  <a:schemeClr val="bg1"/>
                </a:solidFill>
              </a:defRPr>
            </a:lvl1pPr>
          </a:lstStyle>
          <a:p>
            <a:pPr lvl="0"/>
            <a:r>
              <a:rPr dirty="0"/>
              <a:t>Breaker slide</a:t>
            </a:r>
            <a:r>
              <a:rPr lang="en-US" dirty="0"/>
              <a:t>,</a:t>
            </a:r>
            <a:r>
              <a:rPr dirty="0"/>
              <a:t> use sentence case</a:t>
            </a:r>
          </a:p>
        </p:txBody>
      </p:sp>
    </p:spTree>
    <p:custDataLst>
      <p:tags r:id="rId1"/>
    </p:custDataLst>
    <p:extLst>
      <p:ext uri="{BB962C8B-B14F-4D97-AF65-F5344CB8AC3E}">
        <p14:creationId xmlns:p14="http://schemas.microsoft.com/office/powerpoint/2010/main" val="13304631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3B6CDA-BAB2-3B5D-B602-C6460D2B8E57}"/>
              </a:ext>
            </a:extLst>
          </p:cNvPr>
          <p:cNvGrpSpPr/>
          <p:nvPr userDrawn="1"/>
        </p:nvGrpSpPr>
        <p:grpSpPr>
          <a:xfrm>
            <a:off x="3511875" y="0"/>
            <a:ext cx="8680125" cy="6858000"/>
            <a:chOff x="3511875" y="-6900316"/>
            <a:chExt cx="8680125" cy="6858000"/>
          </a:xfrm>
        </p:grpSpPr>
        <p:sp>
          <p:nvSpPr>
            <p:cNvPr id="4" name="Rectangle 3">
              <a:extLst>
                <a:ext uri="{FF2B5EF4-FFF2-40B4-BE49-F238E27FC236}">
                  <a16:creationId xmlns:a16="http://schemas.microsoft.com/office/drawing/2014/main" id="{D6B01809-F2DA-046E-D253-2D5F0FE4A417}"/>
                </a:ext>
              </a:extLst>
            </p:cNvPr>
            <p:cNvSpPr/>
            <p:nvPr userDrawn="1"/>
          </p:nvSpPr>
          <p:spPr>
            <a:xfrm>
              <a:off x="3511875" y="-6900316"/>
              <a:ext cx="907725"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6" name="Rectangle 5">
              <a:extLst>
                <a:ext uri="{FF2B5EF4-FFF2-40B4-BE49-F238E27FC236}">
                  <a16:creationId xmlns:a16="http://schemas.microsoft.com/office/drawing/2014/main" id="{9220FD8B-803F-4A12-7BBF-482F9B72F090}"/>
                </a:ext>
              </a:extLst>
            </p:cNvPr>
            <p:cNvSpPr/>
            <p:nvPr userDrawn="1"/>
          </p:nvSpPr>
          <p:spPr>
            <a:xfrm>
              <a:off x="4546599" y="-6900316"/>
              <a:ext cx="7645401"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9" name="Rectangle: Rounded Corners 8">
            <a:extLst>
              <a:ext uri="{FF2B5EF4-FFF2-40B4-BE49-F238E27FC236}">
                <a16:creationId xmlns:a16="http://schemas.microsoft.com/office/drawing/2014/main" id="{84DCE6D0-4859-7BE9-D6E3-CD9C7A2A5F42}"/>
              </a:ext>
            </a:extLst>
          </p:cNvPr>
          <p:cNvSpPr/>
          <p:nvPr userDrawn="1"/>
        </p:nvSpPr>
        <p:spPr>
          <a:xfrm>
            <a:off x="2254313" y="1189166"/>
            <a:ext cx="8775307" cy="4079952"/>
          </a:xfrm>
          <a:prstGeom prst="roundRect">
            <a:avLst>
              <a:gd name="adj" fmla="val 3187"/>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0" name="Rectangle: Rounded Corners 9">
            <a:extLst>
              <a:ext uri="{FF2B5EF4-FFF2-40B4-BE49-F238E27FC236}">
                <a16:creationId xmlns:a16="http://schemas.microsoft.com/office/drawing/2014/main" id="{D69C646A-8A97-5F24-0A88-EFAD92F4FB60}"/>
              </a:ext>
            </a:extLst>
          </p:cNvPr>
          <p:cNvSpPr/>
          <p:nvPr userDrawn="1"/>
        </p:nvSpPr>
        <p:spPr>
          <a:xfrm>
            <a:off x="1810693" y="4219574"/>
            <a:ext cx="879167" cy="1301003"/>
          </a:xfrm>
          <a:prstGeom prst="roundRect">
            <a:avLst>
              <a:gd name="adj" fmla="val 1792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TextBox 4">
            <a:extLst>
              <a:ext uri="{FF2B5EF4-FFF2-40B4-BE49-F238E27FC236}">
                <a16:creationId xmlns:a16="http://schemas.microsoft.com/office/drawing/2014/main" id="{EA2960BB-6963-450F-907C-277E0DFF0F3C}"/>
              </a:ext>
            </a:extLst>
          </p:cNvPr>
          <p:cNvSpPr txBox="1"/>
          <p:nvPr/>
        </p:nvSpPr>
        <p:spPr>
          <a:xfrm>
            <a:off x="5270741" y="2682814"/>
            <a:ext cx="5098211" cy="1569660"/>
          </a:xfrm>
          <a:prstGeom prst="rect">
            <a:avLst/>
          </a:prstGeom>
          <a:noFill/>
        </p:spPr>
        <p:txBody>
          <a:bodyPr wrap="square" rtlCol="0">
            <a:spAutoFit/>
          </a:bodyPr>
          <a:lstStyle/>
          <a:p>
            <a:r>
              <a:rPr lang="en-US" sz="4800" dirty="0">
                <a:solidFill>
                  <a:schemeClr val="bg1"/>
                </a:solidFill>
              </a:rPr>
              <a:t>QUESTIONS AND ANSWERS</a:t>
            </a:r>
          </a:p>
        </p:txBody>
      </p:sp>
      <p:sp>
        <p:nvSpPr>
          <p:cNvPr id="8" name="Rectangle: Rounded Corners 7">
            <a:extLst>
              <a:ext uri="{FF2B5EF4-FFF2-40B4-BE49-F238E27FC236}">
                <a16:creationId xmlns:a16="http://schemas.microsoft.com/office/drawing/2014/main" id="{C117D582-CA0E-E988-A95F-36EC72A2286A}"/>
              </a:ext>
            </a:extLst>
          </p:cNvPr>
          <p:cNvSpPr/>
          <p:nvPr userDrawn="1"/>
        </p:nvSpPr>
        <p:spPr>
          <a:xfrm>
            <a:off x="5057200" y="636904"/>
            <a:ext cx="6416040" cy="5560695"/>
          </a:xfrm>
          <a:prstGeom prst="roundRect">
            <a:avLst>
              <a:gd name="adj" fmla="val 318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pic>
        <p:nvPicPr>
          <p:cNvPr id="11" name="Graphic 10">
            <a:extLst>
              <a:ext uri="{FF2B5EF4-FFF2-40B4-BE49-F238E27FC236}">
                <a16:creationId xmlns:a16="http://schemas.microsoft.com/office/drawing/2014/main" id="{3889AF25-15DB-838D-E0ED-E7DBA5A0F5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1383975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ank you defaul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104F80-B280-0661-B831-E754CEE12ED1}"/>
              </a:ext>
            </a:extLst>
          </p:cNvPr>
          <p:cNvGrpSpPr/>
          <p:nvPr userDrawn="1"/>
        </p:nvGrpSpPr>
        <p:grpSpPr>
          <a:xfrm>
            <a:off x="3511875" y="0"/>
            <a:ext cx="8680125" cy="6858000"/>
            <a:chOff x="3511875" y="-6900316"/>
            <a:chExt cx="8680125" cy="6858000"/>
          </a:xfrm>
        </p:grpSpPr>
        <p:sp>
          <p:nvSpPr>
            <p:cNvPr id="3" name="Rectangle 2">
              <a:extLst>
                <a:ext uri="{FF2B5EF4-FFF2-40B4-BE49-F238E27FC236}">
                  <a16:creationId xmlns:a16="http://schemas.microsoft.com/office/drawing/2014/main" id="{18A11A31-A873-6B7A-0D7C-D5E9D4CDB95F}"/>
                </a:ext>
              </a:extLst>
            </p:cNvPr>
            <p:cNvSpPr/>
            <p:nvPr userDrawn="1"/>
          </p:nvSpPr>
          <p:spPr>
            <a:xfrm>
              <a:off x="3511875" y="-6900316"/>
              <a:ext cx="907725"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4" name="Rectangle 3">
              <a:extLst>
                <a:ext uri="{FF2B5EF4-FFF2-40B4-BE49-F238E27FC236}">
                  <a16:creationId xmlns:a16="http://schemas.microsoft.com/office/drawing/2014/main" id="{EA2ED248-2D76-DA59-5D95-D34C0EC5CE47}"/>
                </a:ext>
              </a:extLst>
            </p:cNvPr>
            <p:cNvSpPr/>
            <p:nvPr userDrawn="1"/>
          </p:nvSpPr>
          <p:spPr>
            <a:xfrm>
              <a:off x="4546599" y="-6900316"/>
              <a:ext cx="7645401"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8" name="Rectangle: Rounded Corners 7">
            <a:extLst>
              <a:ext uri="{FF2B5EF4-FFF2-40B4-BE49-F238E27FC236}">
                <a16:creationId xmlns:a16="http://schemas.microsoft.com/office/drawing/2014/main" id="{E8EAA406-5157-9681-6B3A-7557E9C19DF5}"/>
              </a:ext>
            </a:extLst>
          </p:cNvPr>
          <p:cNvSpPr/>
          <p:nvPr userDrawn="1"/>
        </p:nvSpPr>
        <p:spPr>
          <a:xfrm>
            <a:off x="2254313" y="1189166"/>
            <a:ext cx="8775307" cy="4079952"/>
          </a:xfrm>
          <a:prstGeom prst="roundRect">
            <a:avLst>
              <a:gd name="adj" fmla="val 3187"/>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9" name="Rectangle: Rounded Corners 8">
            <a:extLst>
              <a:ext uri="{FF2B5EF4-FFF2-40B4-BE49-F238E27FC236}">
                <a16:creationId xmlns:a16="http://schemas.microsoft.com/office/drawing/2014/main" id="{38F71AC5-9850-C506-4793-F2B9489AA338}"/>
              </a:ext>
            </a:extLst>
          </p:cNvPr>
          <p:cNvSpPr/>
          <p:nvPr userDrawn="1"/>
        </p:nvSpPr>
        <p:spPr>
          <a:xfrm>
            <a:off x="1810693" y="4219574"/>
            <a:ext cx="879167" cy="1301003"/>
          </a:xfrm>
          <a:prstGeom prst="roundRect">
            <a:avLst>
              <a:gd name="adj" fmla="val 1792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TextBox 4">
            <a:extLst>
              <a:ext uri="{FF2B5EF4-FFF2-40B4-BE49-F238E27FC236}">
                <a16:creationId xmlns:a16="http://schemas.microsoft.com/office/drawing/2014/main" id="{1EEF823C-FE1A-4D7D-97A8-108F041ECC7C}"/>
              </a:ext>
            </a:extLst>
          </p:cNvPr>
          <p:cNvSpPr txBox="1"/>
          <p:nvPr/>
        </p:nvSpPr>
        <p:spPr>
          <a:xfrm>
            <a:off x="5270741" y="2682814"/>
            <a:ext cx="5098211" cy="2308324"/>
          </a:xfrm>
          <a:prstGeom prst="rect">
            <a:avLst/>
          </a:prstGeom>
          <a:noFill/>
        </p:spPr>
        <p:txBody>
          <a:bodyPr wrap="square" rtlCol="0">
            <a:spAutoFit/>
          </a:bodyPr>
          <a:lstStyle/>
          <a:p>
            <a:r>
              <a:rPr lang="en-US" sz="4800" dirty="0">
                <a:solidFill>
                  <a:schemeClr val="bg1"/>
                </a:solidFill>
              </a:rPr>
              <a:t>THANK YOU FOR YOUR TIME AND ATTENTION</a:t>
            </a:r>
          </a:p>
        </p:txBody>
      </p:sp>
      <p:sp>
        <p:nvSpPr>
          <p:cNvPr id="6" name="Rectangle: Rounded Corners 5">
            <a:extLst>
              <a:ext uri="{FF2B5EF4-FFF2-40B4-BE49-F238E27FC236}">
                <a16:creationId xmlns:a16="http://schemas.microsoft.com/office/drawing/2014/main" id="{A972B82F-DF04-5279-D877-C2D49D57E74C}"/>
              </a:ext>
            </a:extLst>
          </p:cNvPr>
          <p:cNvSpPr/>
          <p:nvPr userDrawn="1"/>
        </p:nvSpPr>
        <p:spPr>
          <a:xfrm>
            <a:off x="5057200" y="636904"/>
            <a:ext cx="6416040" cy="5560695"/>
          </a:xfrm>
          <a:prstGeom prst="roundRect">
            <a:avLst>
              <a:gd name="adj" fmla="val 318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pic>
        <p:nvPicPr>
          <p:cNvPr id="11" name="Graphic 10">
            <a:extLst>
              <a:ext uri="{FF2B5EF4-FFF2-40B4-BE49-F238E27FC236}">
                <a16:creationId xmlns:a16="http://schemas.microsoft.com/office/drawing/2014/main" id="{25981F97-D58D-29B2-7B26-9CC9BD8028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1526866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ack Disclaimer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99A424D-B2E2-F0EB-9AD6-D8B5D5E3AABA}"/>
              </a:ext>
            </a:extLst>
          </p:cNvPr>
          <p:cNvGrpSpPr/>
          <p:nvPr userDrawn="1"/>
        </p:nvGrpSpPr>
        <p:grpSpPr>
          <a:xfrm>
            <a:off x="3511875" y="0"/>
            <a:ext cx="8680125" cy="6858000"/>
            <a:chOff x="3511875" y="-6900316"/>
            <a:chExt cx="8680125" cy="6858000"/>
          </a:xfrm>
        </p:grpSpPr>
        <p:sp>
          <p:nvSpPr>
            <p:cNvPr id="19" name="Rectangle 18">
              <a:extLst>
                <a:ext uri="{FF2B5EF4-FFF2-40B4-BE49-F238E27FC236}">
                  <a16:creationId xmlns:a16="http://schemas.microsoft.com/office/drawing/2014/main" id="{17F0BA22-2F0F-5CD8-55F4-BF55661F0DC9}"/>
                </a:ext>
              </a:extLst>
            </p:cNvPr>
            <p:cNvSpPr/>
            <p:nvPr userDrawn="1"/>
          </p:nvSpPr>
          <p:spPr>
            <a:xfrm>
              <a:off x="3511875" y="-6900316"/>
              <a:ext cx="907725"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20" name="Rectangle 19">
              <a:extLst>
                <a:ext uri="{FF2B5EF4-FFF2-40B4-BE49-F238E27FC236}">
                  <a16:creationId xmlns:a16="http://schemas.microsoft.com/office/drawing/2014/main" id="{18859B3C-4587-9EB4-6507-1FD15EA96138}"/>
                </a:ext>
              </a:extLst>
            </p:cNvPr>
            <p:cNvSpPr/>
            <p:nvPr userDrawn="1"/>
          </p:nvSpPr>
          <p:spPr>
            <a:xfrm>
              <a:off x="4546599" y="-6900316"/>
              <a:ext cx="7645401"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0" name="Rectangle 9">
            <a:extLst>
              <a:ext uri="{FF2B5EF4-FFF2-40B4-BE49-F238E27FC236}">
                <a16:creationId xmlns:a16="http://schemas.microsoft.com/office/drawing/2014/main" id="{F709AD3F-D89F-C673-794E-04736F4ACF85}"/>
              </a:ext>
            </a:extLst>
          </p:cNvPr>
          <p:cNvSpPr/>
          <p:nvPr userDrawn="1"/>
        </p:nvSpPr>
        <p:spPr>
          <a:xfrm>
            <a:off x="3048000" y="0"/>
            <a:ext cx="336876" cy="685644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4" name="CopyrightWhite">
            <a:extLst>
              <a:ext uri="{FF2B5EF4-FFF2-40B4-BE49-F238E27FC236}">
                <a16:creationId xmlns:a16="http://schemas.microsoft.com/office/drawing/2014/main" id="{6A97E3E0-5FE8-4E36-3021-8DC0D1E07826}"/>
              </a:ext>
            </a:extLst>
          </p:cNvPr>
          <p:cNvSpPr txBox="1">
            <a:spLocks/>
          </p:cNvSpPr>
          <p:nvPr userDrawn="1">
            <p:custDataLst>
              <p:tags r:id="rId1"/>
            </p:custDataLst>
          </p:nvPr>
        </p:nvSpPr>
        <p:spPr bwMode="auto">
          <a:xfrm>
            <a:off x="4707244" y="5709261"/>
            <a:ext cx="3495176" cy="186714"/>
          </a:xfrm>
          <a:prstGeom prst="rect">
            <a:avLst/>
          </a:prstGeom>
          <a:noFill/>
          <a:ln w="9525" algn="ctr">
            <a:noFill/>
            <a:miter lim="800000"/>
            <a:headEnd/>
            <a:tailEnd/>
          </a:ln>
          <a:effectLst/>
        </p:spPr>
        <p:txBody>
          <a:bodyPr vert="horz" wrap="square" lIns="0" tIns="3600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1000" b="0" i="0" u="none" strike="noStrike" kern="1200" baseline="0" dirty="0">
                <a:solidFill>
                  <a:srgbClr val="FFFFFF"/>
                </a:solidFill>
                <a:latin typeface="Arial" panose="020B0604020202020204" pitchFamily="34" charset="0"/>
              </a:rPr>
              <a:t>© 2023 RSM US LLP. All Rights Reserved.</a:t>
            </a:r>
          </a:p>
        </p:txBody>
      </p:sp>
      <p:sp>
        <p:nvSpPr>
          <p:cNvPr id="15" name="DisclaimerWhite">
            <a:extLst>
              <a:ext uri="{FF2B5EF4-FFF2-40B4-BE49-F238E27FC236}">
                <a16:creationId xmlns:a16="http://schemas.microsoft.com/office/drawing/2014/main" id="{33764175-3DA4-6441-73E1-8960E0223585}"/>
              </a:ext>
            </a:extLst>
          </p:cNvPr>
          <p:cNvSpPr txBox="1">
            <a:spLocks/>
          </p:cNvSpPr>
          <p:nvPr userDrawn="1">
            <p:custDataLst>
              <p:tags r:id="rId2"/>
            </p:custDataLst>
          </p:nvPr>
        </p:nvSpPr>
        <p:spPr bwMode="auto">
          <a:xfrm>
            <a:off x="4707244" y="2936053"/>
            <a:ext cx="6646556" cy="2639111"/>
          </a:xfrm>
          <a:prstGeom prst="rect">
            <a:avLst/>
          </a:prstGeom>
          <a:noFill/>
          <a:ln w="9525" algn="ctr">
            <a:noFill/>
            <a:miter lim="800000"/>
            <a:headEnd/>
            <a:tailEnd/>
          </a:ln>
          <a:effectLst/>
        </p:spPr>
        <p:txBody>
          <a:bodyPr vert="horz" wrap="square" lIns="0" tIns="0" rIns="0" bIns="7200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1000" b="0" i="0" u="none" strike="noStrike" kern="1200" baseline="0" dirty="0">
                <a:solidFill>
                  <a:srgbClr val="FFFFFF"/>
                </a:solidFill>
                <a:latin typeface="Arial" panose="020B0604020202020204" pitchFamily="34" charset="0"/>
              </a:rPr>
              <a:t>This document contains general information, may be based on authorities that are subject to change, and is not a substitute for professional advice or services. This document does not constitute audit, tax, consulting, business, financial, investment, legal or other professional advice, and you should consult a qualified professional advisor before taking any action based on the information herein. RSM US LLP, its affiliates and related entities are not responsible for any loss resulting from or relating to reliance on this document by any person. Internal Revenue Service rules require us to inform you that this communication may be deemed a solicitation to provide tax services. This communication is being sent to individuals who have subscribed to receive it or who we believe would have an interest in the topics discussed.
RSM US LLP is a limited liability partnership and the U.S. member firm of RSM International, a global network of independent audit, tax and consulting firms. The member firms of RSM International collaborate to provide services to global clients, but are separate and distinct legal entities that cannot obligate each other. Each member firm is responsible only for its own acts and omissions, and not those of any other party. Visit rsmus.com/aboutus for more information regarding RSM US LLP and RSM International.</a:t>
            </a:r>
          </a:p>
          <a:p>
            <a:pPr rtl="0"/>
            <a:r>
              <a:rPr lang="en-US" sz="1000" b="0" i="0" u="none" strike="noStrike" kern="1200" baseline="0" dirty="0">
                <a:solidFill>
                  <a:srgbClr val="FFFFFF"/>
                </a:solidFill>
                <a:latin typeface="Arial" panose="020B0604020202020204" pitchFamily="34" charset="0"/>
              </a:rPr>
              <a:t>RSM, the RSM logo and The power of being understood are registered trademarks of RSM International Association, used under license. </a:t>
            </a:r>
          </a:p>
        </p:txBody>
      </p:sp>
      <p:sp>
        <p:nvSpPr>
          <p:cNvPr id="16" name="OfficeAddressWhite">
            <a:extLst>
              <a:ext uri="{FF2B5EF4-FFF2-40B4-BE49-F238E27FC236}">
                <a16:creationId xmlns:a16="http://schemas.microsoft.com/office/drawing/2014/main" id="{DE017FFF-FCAF-0AEE-FF82-C406AC985522}"/>
              </a:ext>
            </a:extLst>
          </p:cNvPr>
          <p:cNvSpPr txBox="1">
            <a:spLocks/>
          </p:cNvSpPr>
          <p:nvPr userDrawn="1">
            <p:custDataLst>
              <p:tags r:id="rId3"/>
            </p:custDataLst>
          </p:nvPr>
        </p:nvSpPr>
        <p:spPr bwMode="auto">
          <a:xfrm>
            <a:off x="4707244" y="2192486"/>
            <a:ext cx="6493114" cy="45557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defPPr>
              <a:defRPr lang="en-US"/>
            </a:defPPr>
            <a:lvl1pPr indent="0" defTabSz="1701800" fontAlgn="base">
              <a:lnSpc>
                <a:spcPct val="110000"/>
              </a:lnSpc>
              <a:spcBef>
                <a:spcPts val="0"/>
              </a:spcBef>
              <a:spcAft>
                <a:spcPts val="0"/>
              </a:spcAft>
              <a:buClr>
                <a:schemeClr val="tx1"/>
              </a:buClr>
              <a:buFont typeface="Wingdings 2" pitchFamily="18" charset="2"/>
              <a:buNone/>
              <a:defRPr sz="900">
                <a:solidFill>
                  <a:srgbClr val="888B8D"/>
                </a:solidFill>
                <a:latin typeface="Arial" panose="020B0604020202020204" pitchFamily="34" charset="0"/>
              </a:defRPr>
            </a:lvl1pPr>
            <a:lvl2pPr marL="182880" indent="-182880" defTabSz="1701800" fontAlgn="base">
              <a:lnSpc>
                <a:spcPct val="110000"/>
              </a:lnSpc>
              <a:spcBef>
                <a:spcPts val="0"/>
              </a:spcBef>
              <a:spcAft>
                <a:spcPts val="300"/>
              </a:spcAft>
              <a:buClr>
                <a:schemeClr val="tx1"/>
              </a:buClr>
              <a:buSzPct val="100000"/>
              <a:buFont typeface="Wingdings 2" pitchFamily="18" charset="2"/>
              <a:buChar char=""/>
              <a:defRPr sz="900"/>
            </a:lvl2pPr>
            <a:lvl3pPr marL="320040" indent="-137160" defTabSz="1701800" fontAlgn="base">
              <a:lnSpc>
                <a:spcPct val="110000"/>
              </a:lnSpc>
              <a:spcBef>
                <a:spcPct val="0"/>
              </a:spcBef>
              <a:spcAft>
                <a:spcPts val="300"/>
              </a:spcAft>
              <a:buClr>
                <a:schemeClr val="tx1"/>
              </a:buClr>
              <a:buFont typeface="Arial" pitchFamily="34" charset="0"/>
              <a:buChar char="–"/>
              <a:defRPr sz="900"/>
            </a:lvl3pPr>
            <a:lvl4pPr marL="457200" indent="-137160" defTabSz="1701800" fontAlgn="base">
              <a:lnSpc>
                <a:spcPct val="110000"/>
              </a:lnSpc>
              <a:spcBef>
                <a:spcPct val="0"/>
              </a:spcBef>
              <a:spcAft>
                <a:spcPts val="300"/>
              </a:spcAft>
              <a:buClr>
                <a:schemeClr val="tx1"/>
              </a:buClr>
              <a:buFont typeface="Wingdings" panose="05000000000000000000" pitchFamily="2" charset="2"/>
              <a:buChar char="§"/>
              <a:defRPr sz="900"/>
            </a:lvl4pPr>
            <a:lvl5pPr marL="594360" indent="-137160" defTabSz="1701800" fontAlgn="base">
              <a:lnSpc>
                <a:spcPct val="110000"/>
              </a:lnSpc>
              <a:spcBef>
                <a:spcPct val="0"/>
              </a:spcBef>
              <a:spcAft>
                <a:spcPts val="300"/>
              </a:spcAft>
              <a:buClr>
                <a:schemeClr val="tx1"/>
              </a:buClr>
              <a:buFont typeface="Arial" pitchFamily="34" charset="0"/>
              <a:buChar char="–"/>
              <a:defRPr sz="900"/>
            </a:lvl5pPr>
            <a:lvl6pPr marL="0" indent="0" defTabSz="1701800" fontAlgn="base">
              <a:lnSpc>
                <a:spcPct val="110000"/>
              </a:lnSpc>
              <a:spcBef>
                <a:spcPts val="1800"/>
              </a:spcBef>
              <a:spcAft>
                <a:spcPts val="0"/>
              </a:spcAft>
              <a:buClr>
                <a:schemeClr val="tx1"/>
              </a:buClr>
              <a:buFont typeface="Arial" pitchFamily="34" charset="0"/>
              <a:buNone/>
              <a:defRPr sz="2000">
                <a:solidFill>
                  <a:srgbClr val="002138"/>
                </a:solidFill>
              </a:defRPr>
            </a:lvl6pPr>
            <a:lvl7pPr marL="0" indent="0" defTabSz="1701800" fontAlgn="base">
              <a:lnSpc>
                <a:spcPct val="110000"/>
              </a:lnSpc>
              <a:spcBef>
                <a:spcPct val="0"/>
              </a:spcBef>
              <a:spcAft>
                <a:spcPts val="1200"/>
              </a:spcAft>
              <a:buClr>
                <a:schemeClr val="tx1"/>
              </a:buClr>
              <a:buFont typeface="Arial" pitchFamily="34" charset="0"/>
              <a:buNone/>
              <a:defRPr sz="1300">
                <a:solidFill>
                  <a:srgbClr val="00AEEC"/>
                </a:solidFill>
              </a:defRPr>
            </a:lvl7pPr>
            <a:lvl8pPr marL="0" indent="0" defTabSz="1701800" fontAlgn="base">
              <a:lnSpc>
                <a:spcPct val="110000"/>
              </a:lnSpc>
              <a:spcBef>
                <a:spcPts val="1200"/>
              </a:spcBef>
              <a:spcAft>
                <a:spcPts val="600"/>
              </a:spcAft>
              <a:buClr>
                <a:schemeClr val="tx1"/>
              </a:buClr>
              <a:buFont typeface="Arial" pitchFamily="34" charset="0"/>
              <a:buNone/>
              <a:defRPr sz="1000" b="1">
                <a:solidFill>
                  <a:schemeClr val="accent1"/>
                </a:solidFill>
              </a:defRPr>
            </a:lvl8pPr>
            <a:lvl9pPr marL="0" indent="0" defTabSz="1701800" fontAlgn="base">
              <a:lnSpc>
                <a:spcPct val="110000"/>
              </a:lnSpc>
              <a:spcBef>
                <a:spcPts val="600"/>
              </a:spcBef>
              <a:spcAft>
                <a:spcPts val="300"/>
              </a:spcAft>
              <a:buClr>
                <a:schemeClr val="tx1"/>
              </a:buClr>
              <a:buFont typeface="Arial" pitchFamily="34" charset="0"/>
              <a:buNone/>
              <a:defRPr sz="900" b="1"/>
            </a:lvl9pPr>
          </a:lstStyle>
          <a:p>
            <a:pPr rtl="0"/>
            <a:r>
              <a:rPr lang="en-US" sz="1400" b="1" i="0" u="none" strike="noStrike" kern="1200" baseline="0" dirty="0">
                <a:solidFill>
                  <a:srgbClr val="FFFFFF"/>
                </a:solidFill>
                <a:latin typeface="Arial" panose="020B0604020202020204" pitchFamily="34" charset="0"/>
              </a:rPr>
              <a:t>T</a:t>
            </a:r>
            <a:r>
              <a:rPr lang="en-US" sz="1400" b="0" i="0" u="none" strike="noStrike" kern="1200" baseline="0" dirty="0">
                <a:solidFill>
                  <a:srgbClr val="FFFFFF"/>
                </a:solidFill>
                <a:latin typeface="Arial" panose="020B0604020202020204" pitchFamily="34" charset="0"/>
              </a:rPr>
              <a:t> 312.634.3400</a:t>
            </a:r>
          </a:p>
          <a:p>
            <a:pPr rtl="0"/>
            <a:r>
              <a:rPr lang="en-US" sz="1400" b="0" i="0" u="none" strike="noStrike" kern="1200" baseline="0" dirty="0">
                <a:solidFill>
                  <a:srgbClr val="FFFFFF"/>
                </a:solidFill>
                <a:latin typeface="Arial" panose="020B0604020202020204" pitchFamily="34" charset="0"/>
              </a:rPr>
              <a:t>rsmus.com</a:t>
            </a:r>
          </a:p>
        </p:txBody>
      </p:sp>
      <p:sp>
        <p:nvSpPr>
          <p:cNvPr id="17" name="CoNameWhite">
            <a:extLst>
              <a:ext uri="{FF2B5EF4-FFF2-40B4-BE49-F238E27FC236}">
                <a16:creationId xmlns:a16="http://schemas.microsoft.com/office/drawing/2014/main" id="{A6D4D01A-F989-96EA-D3DF-681643AA8124}"/>
              </a:ext>
            </a:extLst>
          </p:cNvPr>
          <p:cNvSpPr txBox="1">
            <a:spLocks/>
          </p:cNvSpPr>
          <p:nvPr userDrawn="1">
            <p:custDataLst>
              <p:tags r:id="rId4"/>
            </p:custDataLst>
          </p:nvPr>
        </p:nvSpPr>
        <p:spPr bwMode="auto">
          <a:xfrm>
            <a:off x="4707244" y="1860127"/>
            <a:ext cx="6493114" cy="291289"/>
          </a:xfrm>
          <a:prstGeom prst="rect">
            <a:avLst/>
          </a:prstGeom>
          <a:noFill/>
          <a:ln w="9525" algn="ctr">
            <a:noFill/>
            <a:miter lim="800000"/>
            <a:headEnd/>
            <a:tailEnd/>
          </a:ln>
          <a:effectLst/>
        </p:spPr>
        <p:txBody>
          <a:bodyPr vert="horz" wrap="square" lIns="0" tIns="0" rIns="0" bIns="72000" numCol="1" anchor="b" anchorCtr="0" compatLnSpc="1">
            <a:prstTxWarp prst="textNoShape">
              <a:avLst/>
            </a:prstTxWarp>
            <a:spAutoFit/>
          </a:bodyPr>
          <a:lstStyle>
            <a:lvl1pPr marL="0" indent="0" algn="l" defTabSz="1701800" rtl="0" eaLnBrk="1" fontAlgn="base" hangingPunct="1">
              <a:lnSpc>
                <a:spcPct val="110000"/>
              </a:lnSpc>
              <a:spcBef>
                <a:spcPts val="0"/>
              </a:spcBef>
              <a:spcAft>
                <a:spcPts val="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1400" b="1" i="0" u="none" strike="noStrike" kern="1200" baseline="0" dirty="0">
                <a:solidFill>
                  <a:srgbClr val="FFFFFF"/>
                </a:solidFill>
                <a:latin typeface="Arial" panose="020B0604020202020204" pitchFamily="34" charset="0"/>
              </a:rPr>
              <a:t>RSM US LLP</a:t>
            </a:r>
          </a:p>
        </p:txBody>
      </p:sp>
      <p:sp>
        <p:nvSpPr>
          <p:cNvPr id="21" name="Rectangle 20">
            <a:extLst>
              <a:ext uri="{FF2B5EF4-FFF2-40B4-BE49-F238E27FC236}">
                <a16:creationId xmlns:a16="http://schemas.microsoft.com/office/drawing/2014/main" id="{827EBE76-F802-5284-C0C5-D348EDC7BE2A}"/>
              </a:ext>
            </a:extLst>
          </p:cNvPr>
          <p:cNvSpPr/>
          <p:nvPr userDrawn="1"/>
        </p:nvSpPr>
        <p:spPr>
          <a:xfrm>
            <a:off x="501323" y="5972175"/>
            <a:ext cx="2172351" cy="6953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pic>
        <p:nvPicPr>
          <p:cNvPr id="3" name="Graphic 2">
            <a:extLst>
              <a:ext uri="{FF2B5EF4-FFF2-40B4-BE49-F238E27FC236}">
                <a16:creationId xmlns:a16="http://schemas.microsoft.com/office/drawing/2014/main" id="{3334E276-EF80-DE1B-15EF-EE60B79A310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20476357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plash sc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EC9FB9-4F05-4723-9FED-B1D3FC5B2162}"/>
              </a:ext>
            </a:extLst>
          </p:cNvPr>
          <p:cNvSpPr/>
          <p:nvPr userDrawn="1"/>
        </p:nvSpPr>
        <p:spPr>
          <a:xfrm>
            <a:off x="0" y="6031393"/>
            <a:ext cx="3225800"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F9B81F7E-3AA4-4FB6-B17D-7C6147031163}"/>
              </a:ext>
            </a:extLst>
          </p:cNvPr>
          <p:cNvSpPr/>
          <p:nvPr userDrawn="1"/>
        </p:nvSpPr>
        <p:spPr>
          <a:xfrm>
            <a:off x="1727200" y="736600"/>
            <a:ext cx="9156922" cy="3206750"/>
          </a:xfrm>
          <a:prstGeom prst="roundRect">
            <a:avLst>
              <a:gd name="adj" fmla="val 4117"/>
            </a:avLst>
          </a:prstGeom>
          <a:noFill/>
          <a:ln w="228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DF3FCDA8-D5BC-4678-9C88-D4B031C80096}"/>
              </a:ext>
            </a:extLst>
          </p:cNvPr>
          <p:cNvSpPr/>
          <p:nvPr userDrawn="1"/>
        </p:nvSpPr>
        <p:spPr>
          <a:xfrm>
            <a:off x="1307878" y="1038704"/>
            <a:ext cx="7162228" cy="3787140"/>
          </a:xfrm>
          <a:prstGeom prst="roundRect">
            <a:avLst>
              <a:gd name="adj" fmla="val 3587"/>
            </a:avLst>
          </a:prstGeom>
          <a:noFill/>
          <a:ln w="2286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B60343F1-3370-4830-A531-9A5B7507B1F6}"/>
              </a:ext>
            </a:extLst>
          </p:cNvPr>
          <p:cNvSpPr/>
          <p:nvPr userDrawn="1"/>
        </p:nvSpPr>
        <p:spPr>
          <a:xfrm>
            <a:off x="8003381" y="4493419"/>
            <a:ext cx="2045494" cy="554831"/>
          </a:xfrm>
          <a:prstGeom prst="roundRect">
            <a:avLst>
              <a:gd name="adj" fmla="val 24961"/>
            </a:avLst>
          </a:prstGeom>
          <a:noFill/>
          <a:ln w="2286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8C8C788-8D9B-4E7D-ACB6-BA88CD98D04F}"/>
              </a:ext>
            </a:extLst>
          </p:cNvPr>
          <p:cNvSpPr txBox="1"/>
          <p:nvPr userDrawn="1"/>
        </p:nvSpPr>
        <p:spPr>
          <a:xfrm>
            <a:off x="2161287" y="1623384"/>
            <a:ext cx="4324354" cy="2115964"/>
          </a:xfrm>
          <a:prstGeom prst="rect">
            <a:avLst/>
          </a:prstGeom>
          <a:noFill/>
        </p:spPr>
        <p:txBody>
          <a:bodyPr wrap="square" lIns="0" tIns="0" rIns="0" bIns="0" rtlCol="0">
            <a:spAutoFit/>
          </a:bodyPr>
          <a:lstStyle/>
          <a:p>
            <a:pPr>
              <a:lnSpc>
                <a:spcPts val="5500"/>
              </a:lnSpc>
            </a:pPr>
            <a:r>
              <a:rPr lang="en-US" sz="5000" dirty="0">
                <a:solidFill>
                  <a:schemeClr val="accent1"/>
                </a:solidFill>
                <a:latin typeface="Prelo Book" panose="00000500000000000000" pitchFamily="50" charset="0"/>
              </a:rPr>
              <a:t>THE POWER </a:t>
            </a:r>
            <a:br>
              <a:rPr lang="en-US" sz="5000" dirty="0">
                <a:solidFill>
                  <a:schemeClr val="accent1"/>
                </a:solidFill>
                <a:latin typeface="Prelo Book" panose="00000500000000000000" pitchFamily="50" charset="0"/>
              </a:rPr>
            </a:br>
            <a:r>
              <a:rPr lang="en-US" sz="5000" dirty="0">
                <a:solidFill>
                  <a:schemeClr val="accent1"/>
                </a:solidFill>
                <a:latin typeface="Prelo Book" panose="00000500000000000000" pitchFamily="50" charset="0"/>
              </a:rPr>
              <a:t>OF BEING UNDERSTOOD</a:t>
            </a:r>
          </a:p>
        </p:txBody>
      </p:sp>
      <p:sp>
        <p:nvSpPr>
          <p:cNvPr id="14" name="TextBox 13">
            <a:extLst>
              <a:ext uri="{FF2B5EF4-FFF2-40B4-BE49-F238E27FC236}">
                <a16:creationId xmlns:a16="http://schemas.microsoft.com/office/drawing/2014/main" id="{E419336E-733A-4D32-A8D7-96A5E957A884}"/>
              </a:ext>
            </a:extLst>
          </p:cNvPr>
          <p:cNvSpPr txBox="1"/>
          <p:nvPr userDrawn="1"/>
        </p:nvSpPr>
        <p:spPr>
          <a:xfrm>
            <a:off x="2161286" y="4246097"/>
            <a:ext cx="4114823" cy="328231"/>
          </a:xfrm>
          <a:prstGeom prst="rect">
            <a:avLst/>
          </a:prstGeom>
          <a:noFill/>
        </p:spPr>
        <p:txBody>
          <a:bodyPr wrap="square" lIns="0" tIns="0" rIns="0" bIns="0" rtlCol="0">
            <a:spAutoFit/>
          </a:bodyPr>
          <a:lstStyle/>
          <a:p>
            <a:r>
              <a:rPr lang="en-US" dirty="0">
                <a:solidFill>
                  <a:schemeClr val="accent1"/>
                </a:solidFill>
                <a:latin typeface="Prelo Book" panose="00000500000000000000" pitchFamily="50" charset="0"/>
              </a:rPr>
              <a:t>AUDIT | TAX | CONSULTING</a:t>
            </a:r>
          </a:p>
        </p:txBody>
      </p:sp>
      <p:sp>
        <p:nvSpPr>
          <p:cNvPr id="2" name="Rectangle 1">
            <a:extLst>
              <a:ext uri="{FF2B5EF4-FFF2-40B4-BE49-F238E27FC236}">
                <a16:creationId xmlns:a16="http://schemas.microsoft.com/office/drawing/2014/main" id="{D3AC0FCA-4C66-CDD4-F605-983058EF1739}"/>
              </a:ext>
            </a:extLst>
          </p:cNvPr>
          <p:cNvSpPr/>
          <p:nvPr userDrawn="1"/>
        </p:nvSpPr>
        <p:spPr>
          <a:xfrm>
            <a:off x="11506200" y="0"/>
            <a:ext cx="685800" cy="6858000"/>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B56BB2-1A14-EF8A-41FE-94C7FD96A889}"/>
              </a:ext>
            </a:extLst>
          </p:cNvPr>
          <p:cNvSpPr/>
          <p:nvPr userDrawn="1"/>
        </p:nvSpPr>
        <p:spPr>
          <a:xfrm>
            <a:off x="9778999" y="5598318"/>
            <a:ext cx="1958531" cy="1259681"/>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9DEE0CE8-47C4-2935-DBDD-874A3DC4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63332" y="5895975"/>
            <a:ext cx="1491093" cy="630462"/>
          </a:xfrm>
          <a:prstGeom prst="rect">
            <a:avLst/>
          </a:prstGeom>
        </p:spPr>
      </p:pic>
    </p:spTree>
    <p:extLst>
      <p:ext uri="{BB962C8B-B14F-4D97-AF65-F5344CB8AC3E}">
        <p14:creationId xmlns:p14="http://schemas.microsoft.com/office/powerpoint/2010/main" val="2823314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Cover default 1">
    <p:spTree>
      <p:nvGrpSpPr>
        <p:cNvPr id="1" name=""/>
        <p:cNvGrpSpPr/>
        <p:nvPr/>
      </p:nvGrpSpPr>
      <p:grpSpPr>
        <a:xfrm>
          <a:off x="0" y="0"/>
          <a:ext cx="0" cy="0"/>
          <a:chOff x="0" y="0"/>
          <a:chExt cx="0" cy="0"/>
        </a:xfrm>
      </p:grpSpPr>
      <p:sp>
        <p:nvSpPr>
          <p:cNvPr id="11" name="Autoshape Default Text" hidden="1"/>
          <p:cNvSpPr txBox="1"/>
          <p:nvPr/>
        </p:nvSpPr>
        <p:spPr>
          <a:xfrm>
            <a:off x="0" y="0"/>
            <a:ext cx="1041600" cy="201600"/>
          </a:xfrm>
          <a:prstGeom prst="rect">
            <a:avLst/>
          </a:prstGeom>
          <a:noFill/>
        </p:spPr>
        <p:txBody>
          <a:bodyPr wrap="square" lIns="0" tIns="0" rIns="0" bIns="0" rtlCol="0">
            <a:noAutofit/>
          </a:bodyPr>
          <a:lstStyle/>
          <a:p>
            <a:r>
              <a:rPr lang="en-US" sz="1333" dirty="0"/>
              <a:t>Text</a:t>
            </a:r>
          </a:p>
        </p:txBody>
      </p:sp>
      <p:sp>
        <p:nvSpPr>
          <p:cNvPr id="12" name="Autoshape Default Shape" hidden="1"/>
          <p:cNvSpPr>
            <a:spLocks/>
          </p:cNvSpPr>
          <p:nvPr/>
        </p:nvSpPr>
        <p:spPr>
          <a:xfrm>
            <a:off x="0" y="327912"/>
            <a:ext cx="979200" cy="327288"/>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5128" tIns="75128" rIns="75128" bIns="75128" rtlCol="0" anchor="ctr">
            <a:noAutofit/>
          </a:bodyPr>
          <a:lstStyle/>
          <a:p>
            <a:pPr algn="ctr"/>
            <a:r>
              <a:rPr lang="en-US" sz="1333" dirty="0"/>
              <a:t>Shape</a:t>
            </a:r>
          </a:p>
        </p:txBody>
      </p:sp>
      <p:cxnSp>
        <p:nvCxnSpPr>
          <p:cNvPr id="13" name="Autoshape Default Line" hidden="1"/>
          <p:cNvCxnSpPr/>
          <p:nvPr/>
        </p:nvCxnSpPr>
        <p:spPr>
          <a:xfrm flipV="1">
            <a:off x="0" y="884700"/>
            <a:ext cx="888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ilename" hidden="1">
            <a:extLst>
              <a:ext uri="{FF2B5EF4-FFF2-40B4-BE49-F238E27FC236}">
                <a16:creationId xmlns:a16="http://schemas.microsoft.com/office/drawing/2014/main" id="{AC92D302-00EE-4255-82F0-034F72E7A770}"/>
              </a:ext>
            </a:extLst>
          </p:cNvPr>
          <p:cNvSpPr txBox="1"/>
          <p:nvPr/>
        </p:nvSpPr>
        <p:spPr>
          <a:xfrm>
            <a:off x="426720"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SC_v8.pptx</a:t>
            </a:r>
          </a:p>
        </p:txBody>
      </p:sp>
      <p:sp>
        <p:nvSpPr>
          <p:cNvPr id="16" name="Draft" hidden="1">
            <a:extLst>
              <a:ext uri="{FF2B5EF4-FFF2-40B4-BE49-F238E27FC236}">
                <a16:creationId xmlns:a16="http://schemas.microsoft.com/office/drawing/2014/main" id="{214A0598-EC0E-4C30-935A-CC6283625B3B}"/>
              </a:ext>
            </a:extLst>
          </p:cNvPr>
          <p:cNvSpPr txBox="1"/>
          <p:nvPr/>
        </p:nvSpPr>
        <p:spPr>
          <a:xfrm>
            <a:off x="100838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grpSp>
        <p:nvGrpSpPr>
          <p:cNvPr id="7" name="Group 6">
            <a:extLst>
              <a:ext uri="{FF2B5EF4-FFF2-40B4-BE49-F238E27FC236}">
                <a16:creationId xmlns:a16="http://schemas.microsoft.com/office/drawing/2014/main" id="{CF609FEA-473E-9C2E-46D9-15F052986DCD}"/>
              </a:ext>
            </a:extLst>
          </p:cNvPr>
          <p:cNvGrpSpPr/>
          <p:nvPr userDrawn="1"/>
        </p:nvGrpSpPr>
        <p:grpSpPr>
          <a:xfrm>
            <a:off x="3511875" y="0"/>
            <a:ext cx="8680125" cy="6858000"/>
            <a:chOff x="3511875" y="-6900316"/>
            <a:chExt cx="8680125" cy="6858000"/>
          </a:xfrm>
        </p:grpSpPr>
        <p:sp>
          <p:nvSpPr>
            <p:cNvPr id="4" name="Rectangle 3">
              <a:extLst>
                <a:ext uri="{FF2B5EF4-FFF2-40B4-BE49-F238E27FC236}">
                  <a16:creationId xmlns:a16="http://schemas.microsoft.com/office/drawing/2014/main" id="{948D9473-2E7F-E182-72D8-BC900F3644D1}"/>
                </a:ext>
              </a:extLst>
            </p:cNvPr>
            <p:cNvSpPr/>
            <p:nvPr userDrawn="1"/>
          </p:nvSpPr>
          <p:spPr>
            <a:xfrm>
              <a:off x="3511875" y="-6900316"/>
              <a:ext cx="907725"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Rectangle 4">
              <a:extLst>
                <a:ext uri="{FF2B5EF4-FFF2-40B4-BE49-F238E27FC236}">
                  <a16:creationId xmlns:a16="http://schemas.microsoft.com/office/drawing/2014/main" id="{25733E98-BA32-553E-8C5F-18C984F9B7E8}"/>
                </a:ext>
              </a:extLst>
            </p:cNvPr>
            <p:cNvSpPr/>
            <p:nvPr userDrawn="1"/>
          </p:nvSpPr>
          <p:spPr>
            <a:xfrm>
              <a:off x="4546599" y="-6900316"/>
              <a:ext cx="7645401"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7" name="Rectangle: Rounded Corners 16">
            <a:extLst>
              <a:ext uri="{FF2B5EF4-FFF2-40B4-BE49-F238E27FC236}">
                <a16:creationId xmlns:a16="http://schemas.microsoft.com/office/drawing/2014/main" id="{0B10759F-BF43-B189-54B4-8947AC4D84CE}"/>
              </a:ext>
            </a:extLst>
          </p:cNvPr>
          <p:cNvSpPr/>
          <p:nvPr userDrawn="1"/>
        </p:nvSpPr>
        <p:spPr>
          <a:xfrm>
            <a:off x="2254313" y="1189166"/>
            <a:ext cx="8775307" cy="4079952"/>
          </a:xfrm>
          <a:prstGeom prst="roundRect">
            <a:avLst>
              <a:gd name="adj" fmla="val 3187"/>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8" name="Rectangle: Rounded Corners 17">
            <a:extLst>
              <a:ext uri="{FF2B5EF4-FFF2-40B4-BE49-F238E27FC236}">
                <a16:creationId xmlns:a16="http://schemas.microsoft.com/office/drawing/2014/main" id="{3045A7FB-AAF6-56BA-8FCB-9E5965784D46}"/>
              </a:ext>
            </a:extLst>
          </p:cNvPr>
          <p:cNvSpPr/>
          <p:nvPr userDrawn="1"/>
        </p:nvSpPr>
        <p:spPr>
          <a:xfrm>
            <a:off x="1810693" y="4219574"/>
            <a:ext cx="879167" cy="1301003"/>
          </a:xfrm>
          <a:prstGeom prst="roundRect">
            <a:avLst>
              <a:gd name="adj" fmla="val 1792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3" name="Subtitle"/>
          <p:cNvSpPr>
            <a:spLocks noGrp="1"/>
          </p:cNvSpPr>
          <p:nvPr>
            <p:ph type="subTitle" idx="1"/>
          </p:nvPr>
        </p:nvSpPr>
        <p:spPr>
          <a:xfrm>
            <a:off x="5248656" y="3880800"/>
            <a:ext cx="5508000" cy="1267200"/>
          </a:xfrm>
          <a:prstGeom prst="rect">
            <a:avLst/>
          </a:prstGeom>
        </p:spPr>
        <p:txBody>
          <a:bodyPr vert="horz" lIns="0" tIns="45720" rIns="0" bIns="45720" rtlCol="0">
            <a:normAutofit/>
          </a:bodyPr>
          <a:lstStyle>
            <a:lvl1pPr>
              <a:defRPr lang="en-GB" sz="2400" dirty="0">
                <a:solidFill>
                  <a:schemeClr val="bg1"/>
                </a:solidFill>
                <a:latin typeface="Arial" panose="020B0604020202020204" pitchFamily="34" charset="0"/>
                <a:cs typeface="Arial" panose="020B0604020202020204" pitchFamily="34" charset="0"/>
              </a:defRPr>
            </a:lvl1pPr>
          </a:lstStyle>
          <a:p>
            <a:pPr lvl="0" defTabSz="914400">
              <a:lnSpc>
                <a:spcPct val="100000"/>
              </a:lnSpc>
              <a:spcBef>
                <a:spcPts val="1000"/>
              </a:spcBef>
              <a:buFont typeface="Arial" panose="020B0604020202020204" pitchFamily="34" charset="0"/>
            </a:pPr>
            <a:endParaRPr lang="en-US" dirty="0"/>
          </a:p>
        </p:txBody>
      </p:sp>
      <p:sp>
        <p:nvSpPr>
          <p:cNvPr id="2" name="Title"/>
          <p:cNvSpPr>
            <a:spLocks noGrp="1"/>
          </p:cNvSpPr>
          <p:nvPr>
            <p:ph type="ctrTitle"/>
          </p:nvPr>
        </p:nvSpPr>
        <p:spPr>
          <a:xfrm>
            <a:off x="5247700" y="1285200"/>
            <a:ext cx="5508000" cy="2509200"/>
          </a:xfrm>
        </p:spPr>
        <p:txBody>
          <a:bodyPr vert="horz" lIns="0" tIns="45720" rIns="0" bIns="45720" rtlCol="0" anchor="b">
            <a:normAutofit/>
          </a:bodyPr>
          <a:lstStyle>
            <a:lvl1pPr>
              <a:defRPr lang="en-GB" sz="3200" b="0" cap="all" dirty="0">
                <a:solidFill>
                  <a:schemeClr val="bg1"/>
                </a:solidFill>
                <a:latin typeface="Arial" panose="020B0604020202020204" pitchFamily="34" charset="0"/>
                <a:cs typeface="Arial" panose="020B0604020202020204" pitchFamily="34" charset="0"/>
              </a:defRPr>
            </a:lvl1pPr>
          </a:lstStyle>
          <a:p>
            <a:pPr lvl="0" defTabSz="914400">
              <a:lnSpc>
                <a:spcPct val="90000"/>
              </a:lnSpc>
            </a:pPr>
            <a:endParaRPr lang="en-US" dirty="0"/>
          </a:p>
        </p:txBody>
      </p:sp>
      <p:sp>
        <p:nvSpPr>
          <p:cNvPr id="6" name="Date">
            <a:extLst>
              <a:ext uri="{FF2B5EF4-FFF2-40B4-BE49-F238E27FC236}">
                <a16:creationId xmlns:a16="http://schemas.microsoft.com/office/drawing/2014/main" id="{38196873-6F36-4881-5CF5-095972A5AE07}"/>
              </a:ext>
            </a:extLst>
          </p:cNvPr>
          <p:cNvSpPr txBox="1">
            <a:spLocks/>
          </p:cNvSpPr>
          <p:nvPr userDrawn="1">
            <p:custDataLst>
              <p:tags r:id="rId1"/>
            </p:custDataLst>
          </p:nvPr>
        </p:nvSpPr>
        <p:spPr>
          <a:xfrm>
            <a:off x="5241615" y="5432248"/>
            <a:ext cx="5509404" cy="281103"/>
          </a:xfrm>
          <a:prstGeom prst="rect">
            <a:avLst/>
          </a:prstGeom>
        </p:spPr>
        <p:txBody>
          <a:bodyPr lIns="0" tIns="0" rIns="0" bIns="0">
            <a:spAutoFit/>
          </a:bodyPr>
          <a:lstStyle>
            <a:lvl1pPr marL="0" indent="0" algn="l" defTabSz="1088333" rtl="0" eaLnBrk="1" latinLnBrk="0" hangingPunct="1">
              <a:lnSpc>
                <a:spcPct val="110000"/>
              </a:lnSpc>
              <a:spcBef>
                <a:spcPts val="0"/>
              </a:spcBef>
              <a:spcAft>
                <a:spcPts val="1067"/>
              </a:spcAft>
              <a:buFontTx/>
              <a:buNone/>
              <a:defRPr sz="1800" b="0" kern="1200">
                <a:solidFill>
                  <a:schemeClr val="bg1"/>
                </a:solidFill>
                <a:latin typeface="+mn-lt"/>
                <a:ea typeface="+mn-ea"/>
                <a:cs typeface="+mn-cs"/>
              </a:defRPr>
            </a:lvl1pPr>
            <a:lvl2pPr marL="361942" indent="-361942" algn="l" defTabSz="1088333" rtl="0" eaLnBrk="1" latinLnBrk="0" hangingPunct="1">
              <a:lnSpc>
                <a:spcPct val="110000"/>
              </a:lnSpc>
              <a:spcBef>
                <a:spcPts val="0"/>
              </a:spcBef>
              <a:spcAft>
                <a:spcPts val="400"/>
              </a:spcAft>
              <a:buClr>
                <a:srgbClr val="63666A"/>
              </a:buClr>
              <a:buFont typeface="Wingdings" panose="05000000000000000000" pitchFamily="2" charset="2"/>
              <a:buChar char=""/>
              <a:defRPr sz="2133" kern="1200">
                <a:solidFill>
                  <a:schemeClr val="tx1"/>
                </a:solidFill>
                <a:latin typeface="+mn-lt"/>
                <a:ea typeface="+mn-ea"/>
                <a:cs typeface="+mn-cs"/>
              </a:defRPr>
            </a:lvl2pPr>
            <a:lvl3pPr marL="721766" indent="-359824" algn="l" defTabSz="1088333" rtl="0" eaLnBrk="1" latinLnBrk="0" hangingPunct="1">
              <a:lnSpc>
                <a:spcPct val="110000"/>
              </a:lnSpc>
              <a:spcBef>
                <a:spcPts val="0"/>
              </a:spcBef>
              <a:spcAft>
                <a:spcPts val="400"/>
              </a:spcAft>
              <a:buClr>
                <a:schemeClr val="tx1"/>
              </a:buClr>
              <a:buFont typeface="Arial" panose="020B0604020202020204" pitchFamily="34" charset="0"/>
              <a:buChar char="–"/>
              <a:defRPr sz="2133" kern="1200" baseline="0">
                <a:solidFill>
                  <a:schemeClr val="tx1"/>
                </a:solidFill>
                <a:latin typeface="+mn-lt"/>
                <a:ea typeface="+mn-ea"/>
                <a:cs typeface="+mn-cs"/>
              </a:defRPr>
            </a:lvl3pPr>
            <a:lvl4pPr marL="1079973" indent="-359991" algn="l" defTabSz="1088333" rtl="0" eaLnBrk="1" latinLnBrk="0" hangingPunct="1">
              <a:lnSpc>
                <a:spcPct val="110000"/>
              </a:lnSpc>
              <a:spcBef>
                <a:spcPts val="0"/>
              </a:spcBef>
              <a:spcAft>
                <a:spcPts val="400"/>
              </a:spcAft>
              <a:buFont typeface="Wingdings" panose="05000000000000000000" pitchFamily="2" charset="2"/>
              <a:buChar char="§"/>
              <a:defRPr sz="2133" kern="1200">
                <a:solidFill>
                  <a:schemeClr val="tx1"/>
                </a:solidFill>
                <a:latin typeface="+mn-lt"/>
                <a:ea typeface="+mn-ea"/>
                <a:cs typeface="+mn-cs"/>
              </a:defRPr>
            </a:lvl4pPr>
            <a:lvl5pPr marL="1439964" indent="-359991" algn="l" defTabSz="1088333" rtl="0" eaLnBrk="1" latinLnBrk="0" hangingPunct="1">
              <a:lnSpc>
                <a:spcPct val="110000"/>
              </a:lnSpc>
              <a:spcBef>
                <a:spcPts val="0"/>
              </a:spcBef>
              <a:spcAft>
                <a:spcPts val="400"/>
              </a:spcAft>
              <a:buClr>
                <a:schemeClr val="tx1"/>
              </a:buClr>
              <a:buFont typeface="Arial" panose="020B0604020202020204" pitchFamily="34" charset="0"/>
              <a:buChar char="–"/>
              <a:tabLst/>
              <a:defRPr sz="2133" kern="1200" baseline="0">
                <a:solidFill>
                  <a:schemeClr val="tx1"/>
                </a:solidFill>
                <a:latin typeface="+mn-lt"/>
                <a:ea typeface="+mn-ea"/>
                <a:cs typeface="+mn-cs"/>
              </a:defRPr>
            </a:lvl5pPr>
            <a:lvl6pPr marL="0" indent="0" algn="l" defTabSz="1088333" rtl="0" eaLnBrk="1" latinLnBrk="0" hangingPunct="1">
              <a:lnSpc>
                <a:spcPct val="110000"/>
              </a:lnSpc>
              <a:spcBef>
                <a:spcPts val="0"/>
              </a:spcBef>
              <a:spcAft>
                <a:spcPts val="1333"/>
              </a:spcAft>
              <a:buFontTx/>
              <a:buNone/>
              <a:defRPr sz="3200" kern="1200" cap="none" baseline="0">
                <a:solidFill>
                  <a:schemeClr val="tx1"/>
                </a:solidFill>
                <a:latin typeface="+mn-lt"/>
                <a:ea typeface="+mn-ea"/>
                <a:cs typeface="+mn-cs"/>
              </a:defRPr>
            </a:lvl6pPr>
            <a:lvl7pPr marL="0" indent="0" algn="l" defTabSz="1088333" rtl="0" eaLnBrk="1" latinLnBrk="0" hangingPunct="1">
              <a:lnSpc>
                <a:spcPct val="110000"/>
              </a:lnSpc>
              <a:spcBef>
                <a:spcPts val="0"/>
              </a:spcBef>
              <a:spcAft>
                <a:spcPts val="1333"/>
              </a:spcAft>
              <a:buFontTx/>
              <a:buNone/>
              <a:defRPr sz="3200" kern="1200" cap="none" baseline="0">
                <a:solidFill>
                  <a:schemeClr val="tx2"/>
                </a:solidFill>
                <a:latin typeface="+mj-lt"/>
                <a:ea typeface="+mn-ea"/>
                <a:cs typeface="+mn-cs"/>
              </a:defRPr>
            </a:lvl7pPr>
            <a:lvl8pPr marL="0" indent="0" algn="l" defTabSz="1088333" rtl="0" eaLnBrk="1" latinLnBrk="0" hangingPunct="1">
              <a:lnSpc>
                <a:spcPct val="110000"/>
              </a:lnSpc>
              <a:spcBef>
                <a:spcPts val="0"/>
              </a:spcBef>
              <a:spcAft>
                <a:spcPts val="681"/>
              </a:spcAft>
              <a:buFontTx/>
              <a:buNone/>
              <a:defRPr sz="3200" b="0" kern="1200" baseline="0">
                <a:solidFill>
                  <a:schemeClr val="accent1"/>
                </a:solidFill>
                <a:latin typeface="+mn-lt"/>
                <a:ea typeface="+mn-ea"/>
                <a:cs typeface="+mn-cs"/>
              </a:defRPr>
            </a:lvl8pPr>
            <a:lvl9pPr marL="0" indent="0" algn="l" defTabSz="1088333" rtl="0" eaLnBrk="1" latinLnBrk="0" hangingPunct="1">
              <a:lnSpc>
                <a:spcPct val="110000"/>
              </a:lnSpc>
              <a:spcBef>
                <a:spcPts val="0"/>
              </a:spcBef>
              <a:spcAft>
                <a:spcPts val="1136"/>
              </a:spcAft>
              <a:buFontTx/>
              <a:buNone/>
              <a:defRPr sz="2133" b="1" kern="1200" baseline="0">
                <a:solidFill>
                  <a:schemeClr val="accent1"/>
                </a:solidFill>
                <a:latin typeface="+mj-lt"/>
                <a:ea typeface="+mn-ea"/>
                <a:cs typeface="+mn-cs"/>
              </a:defRPr>
            </a:lvl9pPr>
          </a:lstStyle>
          <a:p>
            <a:r>
              <a:rPr lang="en-US" dirty="0">
                <a:solidFill>
                  <a:schemeClr val="bg1"/>
                </a:solidFill>
              </a:rPr>
              <a:t>February 17, 2023</a:t>
            </a:r>
          </a:p>
        </p:txBody>
      </p:sp>
      <p:sp>
        <p:nvSpPr>
          <p:cNvPr id="8" name="Rectangle: Rounded Corners 7">
            <a:extLst>
              <a:ext uri="{FF2B5EF4-FFF2-40B4-BE49-F238E27FC236}">
                <a16:creationId xmlns:a16="http://schemas.microsoft.com/office/drawing/2014/main" id="{8134152B-CD97-3282-E41B-C3098BAD563E}"/>
              </a:ext>
            </a:extLst>
          </p:cNvPr>
          <p:cNvSpPr/>
          <p:nvPr userDrawn="1"/>
        </p:nvSpPr>
        <p:spPr>
          <a:xfrm>
            <a:off x="5057200" y="636904"/>
            <a:ext cx="6416040" cy="5560695"/>
          </a:xfrm>
          <a:prstGeom prst="roundRect">
            <a:avLst>
              <a:gd name="adj" fmla="val 318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pic>
        <p:nvPicPr>
          <p:cNvPr id="30" name="Graphic 29">
            <a:extLst>
              <a:ext uri="{FF2B5EF4-FFF2-40B4-BE49-F238E27FC236}">
                <a16:creationId xmlns:a16="http://schemas.microsoft.com/office/drawing/2014/main" id="{3A34CBCD-4CEE-81E9-F900-8CF9CD972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830540136"/>
      </p:ext>
    </p:extLst>
  </p:cSld>
  <p:clrMapOvr>
    <a:masterClrMapping/>
  </p:clrMapOvr>
  <p:extLst>
    <p:ext uri="{DCECCB84-F9BA-43D5-87BE-67443E8EF086}">
      <p15:sldGuideLst xmlns:p15="http://schemas.microsoft.com/office/powerpoint/2012/main">
        <p15:guide id="1" pos="331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ver default 2">
    <p:spTree>
      <p:nvGrpSpPr>
        <p:cNvPr id="1" name=""/>
        <p:cNvGrpSpPr/>
        <p:nvPr/>
      </p:nvGrpSpPr>
      <p:grpSpPr>
        <a:xfrm>
          <a:off x="0" y="0"/>
          <a:ext cx="0" cy="0"/>
          <a:chOff x="0" y="0"/>
          <a:chExt cx="0" cy="0"/>
        </a:xfrm>
      </p:grpSpPr>
      <p:sp>
        <p:nvSpPr>
          <p:cNvPr id="15" name="Picture Placeholder 5">
            <a:extLst>
              <a:ext uri="{FF2B5EF4-FFF2-40B4-BE49-F238E27FC236}">
                <a16:creationId xmlns:a16="http://schemas.microsoft.com/office/drawing/2014/main" id="{CB7BA377-2FCB-445B-983F-4FABABD2C6E7}"/>
              </a:ext>
            </a:extLst>
          </p:cNvPr>
          <p:cNvSpPr>
            <a:spLocks noGrp="1"/>
          </p:cNvSpPr>
          <p:nvPr>
            <p:ph type="pic" sz="quarter" idx="12"/>
          </p:nvPr>
        </p:nvSpPr>
        <p:spPr>
          <a:xfrm>
            <a:off x="0" y="239184"/>
            <a:ext cx="11353800" cy="4128000"/>
          </a:xfrm>
          <a:prstGeom prst="rect">
            <a:avLst/>
          </a:prstGeom>
        </p:spPr>
        <p:txBody>
          <a:bodyPr anchor="ctr"/>
          <a:lstStyle>
            <a:lvl1pPr algn="ctr">
              <a:defRPr/>
            </a:lvl1pPr>
          </a:lstStyle>
          <a:p>
            <a:endParaRPr lang="kok-IN" dirty="0"/>
          </a:p>
        </p:txBody>
      </p:sp>
      <p:sp>
        <p:nvSpPr>
          <p:cNvPr id="2" name="Title"/>
          <p:cNvSpPr>
            <a:spLocks noGrp="1"/>
          </p:cNvSpPr>
          <p:nvPr>
            <p:ph type="ctrTitle"/>
          </p:nvPr>
        </p:nvSpPr>
        <p:spPr>
          <a:xfrm>
            <a:off x="609600" y="2932131"/>
            <a:ext cx="10564935" cy="574516"/>
          </a:xfrm>
        </p:spPr>
        <p:txBody>
          <a:bodyPr>
            <a:noAutofit/>
          </a:bodyPr>
          <a:lstStyle>
            <a:lvl1pPr>
              <a:defRPr sz="4267" b="1" cap="all" baseline="0"/>
            </a:lvl1pPr>
          </a:lstStyle>
          <a:p>
            <a:endParaRPr lang="en-US" dirty="0"/>
          </a:p>
        </p:txBody>
      </p:sp>
      <p:sp>
        <p:nvSpPr>
          <p:cNvPr id="3" name="Subtitle"/>
          <p:cNvSpPr>
            <a:spLocks noGrp="1"/>
          </p:cNvSpPr>
          <p:nvPr>
            <p:ph type="subTitle" idx="1"/>
          </p:nvPr>
        </p:nvSpPr>
        <p:spPr>
          <a:xfrm>
            <a:off x="609602" y="3752376"/>
            <a:ext cx="9214600" cy="451405"/>
          </a:xfrm>
        </p:spPr>
        <p:txBody>
          <a:bodyPr lIns="0" tIns="0" rIns="0" bIns="0">
            <a:spAutoFit/>
          </a:bodyPr>
          <a:lstStyle>
            <a:lvl1pPr marL="0" indent="0" algn="l">
              <a:spcAft>
                <a:spcPts val="0"/>
              </a:spcAft>
              <a:buNone/>
              <a:defRPr sz="2667" b="0">
                <a:solidFill>
                  <a:schemeClr val="tx1"/>
                </a:solidFill>
              </a:defRPr>
            </a:lvl1pPr>
            <a:lvl2pPr marL="544166" indent="0" algn="ctr">
              <a:buNone/>
              <a:defRPr>
                <a:solidFill>
                  <a:schemeClr val="tx1">
                    <a:tint val="75000"/>
                  </a:schemeClr>
                </a:solidFill>
              </a:defRPr>
            </a:lvl2pPr>
            <a:lvl3pPr marL="1088333" indent="0" algn="ctr">
              <a:buNone/>
              <a:defRPr>
                <a:solidFill>
                  <a:schemeClr val="tx1">
                    <a:tint val="75000"/>
                  </a:schemeClr>
                </a:solidFill>
              </a:defRPr>
            </a:lvl3pPr>
            <a:lvl4pPr marL="1632498" indent="0" algn="ctr">
              <a:buNone/>
              <a:defRPr>
                <a:solidFill>
                  <a:schemeClr val="tx1">
                    <a:tint val="75000"/>
                  </a:schemeClr>
                </a:solidFill>
              </a:defRPr>
            </a:lvl4pPr>
            <a:lvl5pPr marL="2176666" indent="0" algn="ctr">
              <a:buNone/>
              <a:defRPr>
                <a:solidFill>
                  <a:schemeClr val="tx1">
                    <a:tint val="75000"/>
                  </a:schemeClr>
                </a:solidFill>
              </a:defRPr>
            </a:lvl5pPr>
            <a:lvl6pPr marL="2720832" indent="0" algn="ctr">
              <a:buNone/>
              <a:defRPr>
                <a:solidFill>
                  <a:schemeClr val="tx1">
                    <a:tint val="75000"/>
                  </a:schemeClr>
                </a:solidFill>
              </a:defRPr>
            </a:lvl6pPr>
            <a:lvl7pPr marL="3264997" indent="0" algn="ctr">
              <a:buNone/>
              <a:defRPr>
                <a:solidFill>
                  <a:schemeClr val="tx1">
                    <a:tint val="75000"/>
                  </a:schemeClr>
                </a:solidFill>
              </a:defRPr>
            </a:lvl7pPr>
            <a:lvl8pPr marL="3809163" indent="0" algn="ctr">
              <a:buNone/>
              <a:defRPr>
                <a:solidFill>
                  <a:schemeClr val="tx1">
                    <a:tint val="75000"/>
                  </a:schemeClr>
                </a:solidFill>
              </a:defRPr>
            </a:lvl8pPr>
            <a:lvl9pPr marL="4353330" indent="0" algn="ctr">
              <a:buNone/>
              <a:defRPr>
                <a:solidFill>
                  <a:schemeClr val="tx1">
                    <a:tint val="75000"/>
                  </a:schemeClr>
                </a:solidFill>
              </a:defRPr>
            </a:lvl9pPr>
          </a:lstStyle>
          <a:p>
            <a:endParaRPr lang="en-US" dirty="0"/>
          </a:p>
        </p:txBody>
      </p:sp>
      <p:sp>
        <p:nvSpPr>
          <p:cNvPr id="11" name="Autoshape Default Text" hidden="1"/>
          <p:cNvSpPr txBox="1"/>
          <p:nvPr/>
        </p:nvSpPr>
        <p:spPr>
          <a:xfrm>
            <a:off x="0" y="0"/>
            <a:ext cx="1041600" cy="201600"/>
          </a:xfrm>
          <a:prstGeom prst="rect">
            <a:avLst/>
          </a:prstGeom>
          <a:noFill/>
        </p:spPr>
        <p:txBody>
          <a:bodyPr wrap="square" lIns="0" tIns="0" rIns="0" bIns="0" rtlCol="0">
            <a:noAutofit/>
          </a:bodyPr>
          <a:lstStyle/>
          <a:p>
            <a:r>
              <a:rPr lang="en-US" sz="1333" dirty="0"/>
              <a:t>Text</a:t>
            </a:r>
          </a:p>
        </p:txBody>
      </p:sp>
      <p:sp>
        <p:nvSpPr>
          <p:cNvPr id="12" name="Autoshape Default Shape" hidden="1"/>
          <p:cNvSpPr>
            <a:spLocks/>
          </p:cNvSpPr>
          <p:nvPr/>
        </p:nvSpPr>
        <p:spPr>
          <a:xfrm>
            <a:off x="0" y="327912"/>
            <a:ext cx="979200" cy="327288"/>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5128" tIns="75128" rIns="75128" bIns="75128" rtlCol="0" anchor="ctr">
            <a:noAutofit/>
          </a:bodyPr>
          <a:lstStyle/>
          <a:p>
            <a:pPr algn="ctr"/>
            <a:r>
              <a:rPr lang="en-US" sz="1333" dirty="0"/>
              <a:t>Shape</a:t>
            </a:r>
          </a:p>
        </p:txBody>
      </p:sp>
      <p:cxnSp>
        <p:nvCxnSpPr>
          <p:cNvPr id="13" name="Autoshape Default Line" hidden="1"/>
          <p:cNvCxnSpPr/>
          <p:nvPr/>
        </p:nvCxnSpPr>
        <p:spPr>
          <a:xfrm flipV="1">
            <a:off x="0" y="884700"/>
            <a:ext cx="888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ilename" hidden="1">
            <a:extLst>
              <a:ext uri="{FF2B5EF4-FFF2-40B4-BE49-F238E27FC236}">
                <a16:creationId xmlns:a16="http://schemas.microsoft.com/office/drawing/2014/main" id="{AC92D302-00EE-4255-82F0-034F72E7A770}"/>
              </a:ext>
            </a:extLst>
          </p:cNvPr>
          <p:cNvSpPr txBox="1"/>
          <p:nvPr/>
        </p:nvSpPr>
        <p:spPr>
          <a:xfrm>
            <a:off x="426720"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SC_v8.pptx</a:t>
            </a:r>
          </a:p>
        </p:txBody>
      </p:sp>
      <p:sp>
        <p:nvSpPr>
          <p:cNvPr id="16" name="Draft" hidden="1">
            <a:extLst>
              <a:ext uri="{FF2B5EF4-FFF2-40B4-BE49-F238E27FC236}">
                <a16:creationId xmlns:a16="http://schemas.microsoft.com/office/drawing/2014/main" id="{214A0598-EC0E-4C30-935A-CC6283625B3B}"/>
              </a:ext>
            </a:extLst>
          </p:cNvPr>
          <p:cNvSpPr txBox="1"/>
          <p:nvPr/>
        </p:nvSpPr>
        <p:spPr>
          <a:xfrm>
            <a:off x="100838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sp>
        <p:nvSpPr>
          <p:cNvPr id="7" name="Date">
            <a:extLst>
              <a:ext uri="{FF2B5EF4-FFF2-40B4-BE49-F238E27FC236}">
                <a16:creationId xmlns:a16="http://schemas.microsoft.com/office/drawing/2014/main" id="{42B5B125-979C-C194-5DB1-FAD60A1A8F81}"/>
              </a:ext>
            </a:extLst>
          </p:cNvPr>
          <p:cNvSpPr txBox="1">
            <a:spLocks/>
          </p:cNvSpPr>
          <p:nvPr userDrawn="1">
            <p:custDataLst>
              <p:tags r:id="rId1"/>
            </p:custDataLst>
          </p:nvPr>
        </p:nvSpPr>
        <p:spPr>
          <a:xfrm>
            <a:off x="609602" y="4612913"/>
            <a:ext cx="5509404" cy="281103"/>
          </a:xfrm>
          <a:prstGeom prst="rect">
            <a:avLst/>
          </a:prstGeom>
        </p:spPr>
        <p:txBody>
          <a:bodyPr lIns="0" tIns="0" rIns="0" bIns="0">
            <a:spAutoFit/>
          </a:bodyPr>
          <a:lstStyle>
            <a:lvl1pPr marL="0" indent="0" algn="l" defTabSz="1088333" rtl="0" eaLnBrk="1" latinLnBrk="0" hangingPunct="1">
              <a:lnSpc>
                <a:spcPct val="110000"/>
              </a:lnSpc>
              <a:spcBef>
                <a:spcPts val="0"/>
              </a:spcBef>
              <a:spcAft>
                <a:spcPts val="1067"/>
              </a:spcAft>
              <a:buFontTx/>
              <a:buNone/>
              <a:defRPr sz="1800" b="0" kern="1200">
                <a:solidFill>
                  <a:schemeClr val="bg1"/>
                </a:solidFill>
                <a:latin typeface="+mn-lt"/>
                <a:ea typeface="+mn-ea"/>
                <a:cs typeface="+mn-cs"/>
              </a:defRPr>
            </a:lvl1pPr>
            <a:lvl2pPr marL="361942" indent="-361942" algn="l" defTabSz="1088333" rtl="0" eaLnBrk="1" latinLnBrk="0" hangingPunct="1">
              <a:lnSpc>
                <a:spcPct val="110000"/>
              </a:lnSpc>
              <a:spcBef>
                <a:spcPts val="0"/>
              </a:spcBef>
              <a:spcAft>
                <a:spcPts val="400"/>
              </a:spcAft>
              <a:buClr>
                <a:srgbClr val="63666A"/>
              </a:buClr>
              <a:buFont typeface="Wingdings" panose="05000000000000000000" pitchFamily="2" charset="2"/>
              <a:buChar char=""/>
              <a:defRPr sz="2133" kern="1200">
                <a:solidFill>
                  <a:schemeClr val="tx1"/>
                </a:solidFill>
                <a:latin typeface="+mn-lt"/>
                <a:ea typeface="+mn-ea"/>
                <a:cs typeface="+mn-cs"/>
              </a:defRPr>
            </a:lvl2pPr>
            <a:lvl3pPr marL="721766" indent="-359824" algn="l" defTabSz="1088333" rtl="0" eaLnBrk="1" latinLnBrk="0" hangingPunct="1">
              <a:lnSpc>
                <a:spcPct val="110000"/>
              </a:lnSpc>
              <a:spcBef>
                <a:spcPts val="0"/>
              </a:spcBef>
              <a:spcAft>
                <a:spcPts val="400"/>
              </a:spcAft>
              <a:buClr>
                <a:schemeClr val="tx1"/>
              </a:buClr>
              <a:buFont typeface="Arial" panose="020B0604020202020204" pitchFamily="34" charset="0"/>
              <a:buChar char="–"/>
              <a:defRPr sz="2133" kern="1200" baseline="0">
                <a:solidFill>
                  <a:schemeClr val="tx1"/>
                </a:solidFill>
                <a:latin typeface="+mn-lt"/>
                <a:ea typeface="+mn-ea"/>
                <a:cs typeface="+mn-cs"/>
              </a:defRPr>
            </a:lvl3pPr>
            <a:lvl4pPr marL="1079973" indent="-359991" algn="l" defTabSz="1088333" rtl="0" eaLnBrk="1" latinLnBrk="0" hangingPunct="1">
              <a:lnSpc>
                <a:spcPct val="110000"/>
              </a:lnSpc>
              <a:spcBef>
                <a:spcPts val="0"/>
              </a:spcBef>
              <a:spcAft>
                <a:spcPts val="400"/>
              </a:spcAft>
              <a:buFont typeface="Wingdings" panose="05000000000000000000" pitchFamily="2" charset="2"/>
              <a:buChar char="§"/>
              <a:defRPr sz="2133" kern="1200">
                <a:solidFill>
                  <a:schemeClr val="tx1"/>
                </a:solidFill>
                <a:latin typeface="+mn-lt"/>
                <a:ea typeface="+mn-ea"/>
                <a:cs typeface="+mn-cs"/>
              </a:defRPr>
            </a:lvl4pPr>
            <a:lvl5pPr marL="1439964" indent="-359991" algn="l" defTabSz="1088333" rtl="0" eaLnBrk="1" latinLnBrk="0" hangingPunct="1">
              <a:lnSpc>
                <a:spcPct val="110000"/>
              </a:lnSpc>
              <a:spcBef>
                <a:spcPts val="0"/>
              </a:spcBef>
              <a:spcAft>
                <a:spcPts val="400"/>
              </a:spcAft>
              <a:buClr>
                <a:schemeClr val="tx1"/>
              </a:buClr>
              <a:buFont typeface="Arial" panose="020B0604020202020204" pitchFamily="34" charset="0"/>
              <a:buChar char="–"/>
              <a:tabLst/>
              <a:defRPr sz="2133" kern="1200" baseline="0">
                <a:solidFill>
                  <a:schemeClr val="tx1"/>
                </a:solidFill>
                <a:latin typeface="+mn-lt"/>
                <a:ea typeface="+mn-ea"/>
                <a:cs typeface="+mn-cs"/>
              </a:defRPr>
            </a:lvl5pPr>
            <a:lvl6pPr marL="0" indent="0" algn="l" defTabSz="1088333" rtl="0" eaLnBrk="1" latinLnBrk="0" hangingPunct="1">
              <a:lnSpc>
                <a:spcPct val="110000"/>
              </a:lnSpc>
              <a:spcBef>
                <a:spcPts val="0"/>
              </a:spcBef>
              <a:spcAft>
                <a:spcPts val="1333"/>
              </a:spcAft>
              <a:buFontTx/>
              <a:buNone/>
              <a:defRPr sz="3200" kern="1200" cap="none" baseline="0">
                <a:solidFill>
                  <a:schemeClr val="tx1"/>
                </a:solidFill>
                <a:latin typeface="+mn-lt"/>
                <a:ea typeface="+mn-ea"/>
                <a:cs typeface="+mn-cs"/>
              </a:defRPr>
            </a:lvl6pPr>
            <a:lvl7pPr marL="0" indent="0" algn="l" defTabSz="1088333" rtl="0" eaLnBrk="1" latinLnBrk="0" hangingPunct="1">
              <a:lnSpc>
                <a:spcPct val="110000"/>
              </a:lnSpc>
              <a:spcBef>
                <a:spcPts val="0"/>
              </a:spcBef>
              <a:spcAft>
                <a:spcPts val="1333"/>
              </a:spcAft>
              <a:buFontTx/>
              <a:buNone/>
              <a:defRPr sz="3200" kern="1200" cap="none" baseline="0">
                <a:solidFill>
                  <a:schemeClr val="tx2"/>
                </a:solidFill>
                <a:latin typeface="+mj-lt"/>
                <a:ea typeface="+mn-ea"/>
                <a:cs typeface="+mn-cs"/>
              </a:defRPr>
            </a:lvl7pPr>
            <a:lvl8pPr marL="0" indent="0" algn="l" defTabSz="1088333" rtl="0" eaLnBrk="1" latinLnBrk="0" hangingPunct="1">
              <a:lnSpc>
                <a:spcPct val="110000"/>
              </a:lnSpc>
              <a:spcBef>
                <a:spcPts val="0"/>
              </a:spcBef>
              <a:spcAft>
                <a:spcPts val="681"/>
              </a:spcAft>
              <a:buFontTx/>
              <a:buNone/>
              <a:defRPr sz="3200" b="0" kern="1200" baseline="0">
                <a:solidFill>
                  <a:schemeClr val="accent1"/>
                </a:solidFill>
                <a:latin typeface="+mn-lt"/>
                <a:ea typeface="+mn-ea"/>
                <a:cs typeface="+mn-cs"/>
              </a:defRPr>
            </a:lvl8pPr>
            <a:lvl9pPr marL="0" indent="0" algn="l" defTabSz="1088333" rtl="0" eaLnBrk="1" latinLnBrk="0" hangingPunct="1">
              <a:lnSpc>
                <a:spcPct val="110000"/>
              </a:lnSpc>
              <a:spcBef>
                <a:spcPts val="0"/>
              </a:spcBef>
              <a:spcAft>
                <a:spcPts val="1136"/>
              </a:spcAft>
              <a:buFontTx/>
              <a:buNone/>
              <a:defRPr sz="2133" b="1" kern="1200" baseline="0">
                <a:solidFill>
                  <a:schemeClr val="accent1"/>
                </a:solidFill>
                <a:latin typeface="+mj-lt"/>
                <a:ea typeface="+mn-ea"/>
                <a:cs typeface="+mn-cs"/>
              </a:defRPr>
            </a:lvl9pPr>
          </a:lstStyle>
          <a:p>
            <a:r>
              <a:rPr lang="en-US" dirty="0">
                <a:solidFill>
                  <a:schemeClr val="tx1"/>
                </a:solidFill>
              </a:rPr>
              <a:t>February 17, 2023</a:t>
            </a:r>
          </a:p>
        </p:txBody>
      </p:sp>
      <p:pic>
        <p:nvPicPr>
          <p:cNvPr id="9" name="Graphic 8">
            <a:extLst>
              <a:ext uri="{FF2B5EF4-FFF2-40B4-BE49-F238E27FC236}">
                <a16:creationId xmlns:a16="http://schemas.microsoft.com/office/drawing/2014/main" id="{5D13DA27-1EFE-08AD-FB5D-973FB7C84A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1525" y="6068592"/>
            <a:ext cx="1072900" cy="453642"/>
          </a:xfrm>
          <a:prstGeom prst="rect">
            <a:avLst/>
          </a:prstGeom>
        </p:spPr>
      </p:pic>
      <p:pic>
        <p:nvPicPr>
          <p:cNvPr id="211" name="Graphic 210">
            <a:extLst>
              <a:ext uri="{FF2B5EF4-FFF2-40B4-BE49-F238E27FC236}">
                <a16:creationId xmlns:a16="http://schemas.microsoft.com/office/drawing/2014/main" id="{22BAA153-D0EE-2CDA-2B37-B567446FDB7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9603" y="6147304"/>
            <a:ext cx="3067612" cy="374930"/>
          </a:xfrm>
          <a:prstGeom prst="rect">
            <a:avLst/>
          </a:prstGeom>
        </p:spPr>
      </p:pic>
    </p:spTree>
    <p:extLst>
      <p:ext uri="{BB962C8B-B14F-4D97-AF65-F5344CB8AC3E}">
        <p14:creationId xmlns:p14="http://schemas.microsoft.com/office/powerpoint/2010/main" val="112535225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ver optional 1">
    <p:spTree>
      <p:nvGrpSpPr>
        <p:cNvPr id="1" name=""/>
        <p:cNvGrpSpPr/>
        <p:nvPr/>
      </p:nvGrpSpPr>
      <p:grpSpPr>
        <a:xfrm>
          <a:off x="0" y="0"/>
          <a:ext cx="0" cy="0"/>
          <a:chOff x="0" y="0"/>
          <a:chExt cx="0" cy="0"/>
        </a:xfrm>
      </p:grpSpPr>
      <p:pic>
        <p:nvPicPr>
          <p:cNvPr id="23" name="Picture 22" descr="A picture containing outdoor, accessory, umbrella&#10;&#10;Description automatically generated">
            <a:extLst>
              <a:ext uri="{FF2B5EF4-FFF2-40B4-BE49-F238E27FC236}">
                <a16:creationId xmlns:a16="http://schemas.microsoft.com/office/drawing/2014/main" id="{5E86C214-9579-1CDA-071B-1FC7B9E7E77F}"/>
              </a:ext>
            </a:extLst>
          </p:cNvPr>
          <p:cNvPicPr>
            <a:picLocks noChangeAspect="1"/>
          </p:cNvPicPr>
          <p:nvPr userDrawn="1"/>
        </p:nvPicPr>
        <p:blipFill rotWithShape="1">
          <a:blip r:embed="rId2"/>
          <a:srcRect l="7810" r="7810"/>
          <a:stretch/>
        </p:blipFill>
        <p:spPr>
          <a:xfrm>
            <a:off x="3511875" y="0"/>
            <a:ext cx="8680125" cy="6858000"/>
          </a:xfrm>
          <a:custGeom>
            <a:avLst/>
            <a:gdLst>
              <a:gd name="connsiteX0" fmla="*/ 1034724 w 8680125"/>
              <a:gd name="connsiteY0" fmla="*/ 0 h 6858000"/>
              <a:gd name="connsiteX1" fmla="*/ 8680125 w 8680125"/>
              <a:gd name="connsiteY1" fmla="*/ 0 h 6858000"/>
              <a:gd name="connsiteX2" fmla="*/ 8680125 w 8680125"/>
              <a:gd name="connsiteY2" fmla="*/ 6858000 h 6858000"/>
              <a:gd name="connsiteX3" fmla="*/ 1034724 w 8680125"/>
              <a:gd name="connsiteY3" fmla="*/ 6858000 h 6858000"/>
              <a:gd name="connsiteX4" fmla="*/ 0 w 8680125"/>
              <a:gd name="connsiteY4" fmla="*/ 0 h 6858000"/>
              <a:gd name="connsiteX5" fmla="*/ 907725 w 8680125"/>
              <a:gd name="connsiteY5" fmla="*/ 0 h 6858000"/>
              <a:gd name="connsiteX6" fmla="*/ 907725 w 8680125"/>
              <a:gd name="connsiteY6" fmla="*/ 6858000 h 6858000"/>
              <a:gd name="connsiteX7" fmla="*/ 0 w 86801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80125" h="6858000">
                <a:moveTo>
                  <a:pt x="1034724" y="0"/>
                </a:moveTo>
                <a:lnTo>
                  <a:pt x="8680125" y="0"/>
                </a:lnTo>
                <a:lnTo>
                  <a:pt x="8680125" y="6858000"/>
                </a:lnTo>
                <a:lnTo>
                  <a:pt x="1034724" y="6858000"/>
                </a:lnTo>
                <a:close/>
                <a:moveTo>
                  <a:pt x="0" y="0"/>
                </a:moveTo>
                <a:lnTo>
                  <a:pt x="907725" y="0"/>
                </a:lnTo>
                <a:lnTo>
                  <a:pt x="907725" y="6858000"/>
                </a:lnTo>
                <a:lnTo>
                  <a:pt x="0" y="6858000"/>
                </a:lnTo>
                <a:close/>
              </a:path>
            </a:pathLst>
          </a:custGeom>
        </p:spPr>
      </p:pic>
      <p:sp>
        <p:nvSpPr>
          <p:cNvPr id="11" name="Autoshape Default Text" hidden="1"/>
          <p:cNvSpPr txBox="1"/>
          <p:nvPr/>
        </p:nvSpPr>
        <p:spPr>
          <a:xfrm>
            <a:off x="0" y="0"/>
            <a:ext cx="1041600" cy="201600"/>
          </a:xfrm>
          <a:prstGeom prst="rect">
            <a:avLst/>
          </a:prstGeom>
          <a:noFill/>
        </p:spPr>
        <p:txBody>
          <a:bodyPr wrap="square" lIns="0" tIns="0" rIns="0" bIns="0" rtlCol="0">
            <a:noAutofit/>
          </a:bodyPr>
          <a:lstStyle/>
          <a:p>
            <a:r>
              <a:rPr lang="en-US" sz="1333" dirty="0"/>
              <a:t>Text</a:t>
            </a:r>
          </a:p>
        </p:txBody>
      </p:sp>
      <p:sp>
        <p:nvSpPr>
          <p:cNvPr id="12" name="Autoshape Default Shape" hidden="1"/>
          <p:cNvSpPr>
            <a:spLocks/>
          </p:cNvSpPr>
          <p:nvPr/>
        </p:nvSpPr>
        <p:spPr>
          <a:xfrm>
            <a:off x="0" y="327912"/>
            <a:ext cx="979200" cy="327288"/>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5128" tIns="75128" rIns="75128" bIns="75128" rtlCol="0" anchor="ctr">
            <a:noAutofit/>
          </a:bodyPr>
          <a:lstStyle/>
          <a:p>
            <a:pPr algn="ctr"/>
            <a:r>
              <a:rPr lang="en-US" sz="1333" dirty="0"/>
              <a:t>Shape</a:t>
            </a:r>
          </a:p>
        </p:txBody>
      </p:sp>
      <p:cxnSp>
        <p:nvCxnSpPr>
          <p:cNvPr id="13" name="Autoshape Default Line" hidden="1"/>
          <p:cNvCxnSpPr/>
          <p:nvPr/>
        </p:nvCxnSpPr>
        <p:spPr>
          <a:xfrm flipV="1">
            <a:off x="0" y="884700"/>
            <a:ext cx="888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ilename" hidden="1">
            <a:extLst>
              <a:ext uri="{FF2B5EF4-FFF2-40B4-BE49-F238E27FC236}">
                <a16:creationId xmlns:a16="http://schemas.microsoft.com/office/drawing/2014/main" id="{AC92D302-00EE-4255-82F0-034F72E7A770}"/>
              </a:ext>
            </a:extLst>
          </p:cNvPr>
          <p:cNvSpPr txBox="1"/>
          <p:nvPr/>
        </p:nvSpPr>
        <p:spPr>
          <a:xfrm>
            <a:off x="426720"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SC_v8.pptx</a:t>
            </a:r>
          </a:p>
        </p:txBody>
      </p:sp>
      <p:sp>
        <p:nvSpPr>
          <p:cNvPr id="16" name="Draft" hidden="1">
            <a:extLst>
              <a:ext uri="{FF2B5EF4-FFF2-40B4-BE49-F238E27FC236}">
                <a16:creationId xmlns:a16="http://schemas.microsoft.com/office/drawing/2014/main" id="{214A0598-EC0E-4C30-935A-CC6283625B3B}"/>
              </a:ext>
            </a:extLst>
          </p:cNvPr>
          <p:cNvSpPr txBox="1"/>
          <p:nvPr/>
        </p:nvSpPr>
        <p:spPr>
          <a:xfrm>
            <a:off x="100838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grpSp>
        <p:nvGrpSpPr>
          <p:cNvPr id="7" name="Group 6">
            <a:extLst>
              <a:ext uri="{FF2B5EF4-FFF2-40B4-BE49-F238E27FC236}">
                <a16:creationId xmlns:a16="http://schemas.microsoft.com/office/drawing/2014/main" id="{CF609FEA-473E-9C2E-46D9-15F052986DCD}"/>
              </a:ext>
            </a:extLst>
          </p:cNvPr>
          <p:cNvGrpSpPr/>
          <p:nvPr userDrawn="1"/>
        </p:nvGrpSpPr>
        <p:grpSpPr>
          <a:xfrm>
            <a:off x="3511875" y="0"/>
            <a:ext cx="8680125" cy="6858000"/>
            <a:chOff x="3511875" y="-6900316"/>
            <a:chExt cx="8680125" cy="6858000"/>
          </a:xfrm>
        </p:grpSpPr>
        <p:sp>
          <p:nvSpPr>
            <p:cNvPr id="4" name="Rectangle 3">
              <a:extLst>
                <a:ext uri="{FF2B5EF4-FFF2-40B4-BE49-F238E27FC236}">
                  <a16:creationId xmlns:a16="http://schemas.microsoft.com/office/drawing/2014/main" id="{948D9473-2E7F-E182-72D8-BC900F3644D1}"/>
                </a:ext>
              </a:extLst>
            </p:cNvPr>
            <p:cNvSpPr/>
            <p:nvPr userDrawn="1"/>
          </p:nvSpPr>
          <p:spPr>
            <a:xfrm>
              <a:off x="3511875" y="-6900316"/>
              <a:ext cx="907725" cy="6858000"/>
            </a:xfrm>
            <a:prstGeom prst="rect">
              <a:avLst/>
            </a:prstGeom>
            <a:solidFill>
              <a:schemeClr val="tx2">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Rectangle 4">
              <a:extLst>
                <a:ext uri="{FF2B5EF4-FFF2-40B4-BE49-F238E27FC236}">
                  <a16:creationId xmlns:a16="http://schemas.microsoft.com/office/drawing/2014/main" id="{25733E98-BA32-553E-8C5F-18C984F9B7E8}"/>
                </a:ext>
              </a:extLst>
            </p:cNvPr>
            <p:cNvSpPr/>
            <p:nvPr userDrawn="1"/>
          </p:nvSpPr>
          <p:spPr>
            <a:xfrm>
              <a:off x="4546599" y="-6900316"/>
              <a:ext cx="7645401" cy="6858000"/>
            </a:xfrm>
            <a:prstGeom prst="rect">
              <a:avLst/>
            </a:prstGeom>
            <a:solidFill>
              <a:schemeClr val="accent1">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7" name="Rectangle: Rounded Corners 16">
            <a:extLst>
              <a:ext uri="{FF2B5EF4-FFF2-40B4-BE49-F238E27FC236}">
                <a16:creationId xmlns:a16="http://schemas.microsoft.com/office/drawing/2014/main" id="{0B10759F-BF43-B189-54B4-8947AC4D84CE}"/>
              </a:ext>
            </a:extLst>
          </p:cNvPr>
          <p:cNvSpPr/>
          <p:nvPr userDrawn="1"/>
        </p:nvSpPr>
        <p:spPr>
          <a:xfrm>
            <a:off x="2254313" y="1189166"/>
            <a:ext cx="8775307" cy="4079952"/>
          </a:xfrm>
          <a:prstGeom prst="roundRect">
            <a:avLst>
              <a:gd name="adj" fmla="val 3187"/>
            </a:avLst>
          </a:prstGeom>
          <a:noFill/>
          <a:ln w="2286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18" name="Rectangle: Rounded Corners 17">
            <a:extLst>
              <a:ext uri="{FF2B5EF4-FFF2-40B4-BE49-F238E27FC236}">
                <a16:creationId xmlns:a16="http://schemas.microsoft.com/office/drawing/2014/main" id="{3045A7FB-AAF6-56BA-8FCB-9E5965784D46}"/>
              </a:ext>
            </a:extLst>
          </p:cNvPr>
          <p:cNvSpPr/>
          <p:nvPr userDrawn="1"/>
        </p:nvSpPr>
        <p:spPr>
          <a:xfrm>
            <a:off x="1810693" y="4219574"/>
            <a:ext cx="879167" cy="1301003"/>
          </a:xfrm>
          <a:prstGeom prst="roundRect">
            <a:avLst>
              <a:gd name="adj" fmla="val 17921"/>
            </a:avLst>
          </a:prstGeom>
          <a:noFill/>
          <a:ln w="2286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3" name="Subtitle"/>
          <p:cNvSpPr>
            <a:spLocks noGrp="1"/>
          </p:cNvSpPr>
          <p:nvPr>
            <p:ph type="subTitle" idx="1"/>
          </p:nvPr>
        </p:nvSpPr>
        <p:spPr>
          <a:xfrm>
            <a:off x="5248655" y="3962400"/>
            <a:ext cx="5715091" cy="1185600"/>
          </a:xfrm>
          <a:prstGeom prst="rect">
            <a:avLst/>
          </a:prstGeom>
        </p:spPr>
        <p:txBody>
          <a:bodyPr vert="horz" lIns="0" tIns="45720" rIns="0" bIns="45720" rtlCol="0">
            <a:normAutofit/>
          </a:bodyPr>
          <a:lstStyle>
            <a:lvl1pPr>
              <a:defRPr lang="en-GB" sz="2400" dirty="0">
                <a:solidFill>
                  <a:schemeClr val="bg1"/>
                </a:solidFill>
                <a:latin typeface="Arial" panose="020B0604020202020204" pitchFamily="34" charset="0"/>
                <a:cs typeface="Arial" panose="020B0604020202020204" pitchFamily="34" charset="0"/>
              </a:defRPr>
            </a:lvl1pPr>
          </a:lstStyle>
          <a:p>
            <a:pPr lvl="0" defTabSz="914400">
              <a:lnSpc>
                <a:spcPct val="100000"/>
              </a:lnSpc>
              <a:spcBef>
                <a:spcPts val="1000"/>
              </a:spcBef>
              <a:buFont typeface="Arial" panose="020B0604020202020204" pitchFamily="34" charset="0"/>
            </a:pPr>
            <a:endParaRPr lang="en-US" dirty="0"/>
          </a:p>
        </p:txBody>
      </p:sp>
      <p:sp>
        <p:nvSpPr>
          <p:cNvPr id="2" name="Title"/>
          <p:cNvSpPr>
            <a:spLocks noGrp="1"/>
          </p:cNvSpPr>
          <p:nvPr>
            <p:ph type="ctrTitle"/>
          </p:nvPr>
        </p:nvSpPr>
        <p:spPr>
          <a:xfrm>
            <a:off x="5247699" y="1285200"/>
            <a:ext cx="5715091" cy="2509200"/>
          </a:xfrm>
        </p:spPr>
        <p:txBody>
          <a:bodyPr vert="horz" lIns="0" tIns="45720" rIns="0" bIns="45720" rtlCol="0" anchor="b">
            <a:normAutofit/>
          </a:bodyPr>
          <a:lstStyle>
            <a:lvl1pPr>
              <a:defRPr lang="en-GB" sz="3200" b="1" cap="all" dirty="0">
                <a:solidFill>
                  <a:schemeClr val="bg1"/>
                </a:solidFill>
                <a:latin typeface="Arial" panose="020B0604020202020204" pitchFamily="34" charset="0"/>
                <a:cs typeface="Arial" panose="020B0604020202020204" pitchFamily="34" charset="0"/>
              </a:defRPr>
            </a:lvl1pPr>
          </a:lstStyle>
          <a:p>
            <a:pPr lvl="0" defTabSz="914400">
              <a:lnSpc>
                <a:spcPct val="90000"/>
              </a:lnSpc>
            </a:pPr>
            <a:endParaRPr lang="en-US" dirty="0"/>
          </a:p>
        </p:txBody>
      </p:sp>
      <p:sp>
        <p:nvSpPr>
          <p:cNvPr id="8" name="Rectangle: Rounded Corners 7">
            <a:extLst>
              <a:ext uri="{FF2B5EF4-FFF2-40B4-BE49-F238E27FC236}">
                <a16:creationId xmlns:a16="http://schemas.microsoft.com/office/drawing/2014/main" id="{8134152B-CD97-3282-E41B-C3098BAD563E}"/>
              </a:ext>
            </a:extLst>
          </p:cNvPr>
          <p:cNvSpPr/>
          <p:nvPr userDrawn="1"/>
        </p:nvSpPr>
        <p:spPr>
          <a:xfrm>
            <a:off x="5057200" y="636904"/>
            <a:ext cx="6416040" cy="5560695"/>
          </a:xfrm>
          <a:prstGeom prst="roundRect">
            <a:avLst>
              <a:gd name="adj" fmla="val 3187"/>
            </a:avLst>
          </a:prstGeom>
          <a:noFill/>
          <a:ln w="2286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9" name="Text Placeholder 8">
            <a:extLst>
              <a:ext uri="{FF2B5EF4-FFF2-40B4-BE49-F238E27FC236}">
                <a16:creationId xmlns:a16="http://schemas.microsoft.com/office/drawing/2014/main" id="{35F73722-2D7E-B45E-2211-84249BDC1347}"/>
              </a:ext>
            </a:extLst>
          </p:cNvPr>
          <p:cNvSpPr>
            <a:spLocks noGrp="1"/>
          </p:cNvSpPr>
          <p:nvPr>
            <p:ph type="body" sz="quarter" idx="10"/>
          </p:nvPr>
        </p:nvSpPr>
        <p:spPr>
          <a:xfrm>
            <a:off x="5248655" y="5451043"/>
            <a:ext cx="5715091" cy="307777"/>
          </a:xfrm>
          <a:prstGeom prst="rect">
            <a:avLst/>
          </a:prstGeom>
        </p:spPr>
        <p:txBody>
          <a:bodyPr lIns="0" tIns="0" rIns="0" bIns="0">
            <a:spAutoFit/>
          </a:bodyPr>
          <a:lstStyle>
            <a:lvl1pPr marL="0" indent="0">
              <a:buFontTx/>
              <a:buNone/>
              <a:defRPr sz="2000">
                <a:solidFill>
                  <a:schemeClr val="bg1"/>
                </a:solidFill>
              </a:defRPr>
            </a:lvl1pPr>
            <a:lvl2pPr marL="0" indent="0">
              <a:buFontTx/>
              <a:buNone/>
              <a:defRPr>
                <a:solidFill>
                  <a:schemeClr val="bg1"/>
                </a:solidFill>
              </a:defRPr>
            </a:lvl2pPr>
            <a:lvl3pPr marL="457200" indent="0">
              <a:buFontTx/>
              <a:buNone/>
              <a:defRPr>
                <a:solidFill>
                  <a:schemeClr val="bg1"/>
                </a:solidFill>
              </a:defRPr>
            </a:lvl3pPr>
            <a:lvl4pPr marL="914400" indent="0">
              <a:buFontTx/>
              <a:buNone/>
              <a:defRPr>
                <a:solidFill>
                  <a:schemeClr val="bg1"/>
                </a:solidFill>
              </a:defRPr>
            </a:lvl4pPr>
            <a:lvl5pPr marL="1371600" indent="0">
              <a:buFontTx/>
              <a:buNone/>
              <a:defRPr>
                <a:solidFill>
                  <a:schemeClr val="bg1"/>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6E47A04F-DA48-E58E-9339-125A970365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3478600205"/>
      </p:ext>
    </p:extLst>
  </p:cSld>
  <p:clrMapOvr>
    <a:masterClrMapping/>
  </p:clrMapOvr>
  <p:extLst>
    <p:ext uri="{DCECCB84-F9BA-43D5-87BE-67443E8EF086}">
      <p15:sldGuideLst xmlns:p15="http://schemas.microsoft.com/office/powerpoint/2012/main">
        <p15:guide id="1" pos="331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Cover optional 1">
    <p:spTree>
      <p:nvGrpSpPr>
        <p:cNvPr id="1" name=""/>
        <p:cNvGrpSpPr/>
        <p:nvPr/>
      </p:nvGrpSpPr>
      <p:grpSpPr>
        <a:xfrm>
          <a:off x="0" y="0"/>
          <a:ext cx="0" cy="0"/>
          <a:chOff x="0" y="0"/>
          <a:chExt cx="0" cy="0"/>
        </a:xfrm>
      </p:grpSpPr>
      <p:pic>
        <p:nvPicPr>
          <p:cNvPr id="23" name="Picture 22" descr="A picture containing outdoor, accessory, umbrella&#10;&#10;Description automatically generated">
            <a:extLst>
              <a:ext uri="{FF2B5EF4-FFF2-40B4-BE49-F238E27FC236}">
                <a16:creationId xmlns:a16="http://schemas.microsoft.com/office/drawing/2014/main" id="{5E86C214-9579-1CDA-071B-1FC7B9E7E77F}"/>
              </a:ext>
            </a:extLst>
          </p:cNvPr>
          <p:cNvPicPr>
            <a:picLocks noChangeAspect="1"/>
          </p:cNvPicPr>
          <p:nvPr userDrawn="1"/>
        </p:nvPicPr>
        <p:blipFill rotWithShape="1">
          <a:blip r:embed="rId2"/>
          <a:srcRect l="7810" r="7810"/>
          <a:stretch/>
        </p:blipFill>
        <p:spPr>
          <a:xfrm>
            <a:off x="3511875" y="0"/>
            <a:ext cx="8680125" cy="6858000"/>
          </a:xfrm>
          <a:custGeom>
            <a:avLst/>
            <a:gdLst>
              <a:gd name="connsiteX0" fmla="*/ 1034724 w 8680125"/>
              <a:gd name="connsiteY0" fmla="*/ 0 h 6858000"/>
              <a:gd name="connsiteX1" fmla="*/ 8680125 w 8680125"/>
              <a:gd name="connsiteY1" fmla="*/ 0 h 6858000"/>
              <a:gd name="connsiteX2" fmla="*/ 8680125 w 8680125"/>
              <a:gd name="connsiteY2" fmla="*/ 6858000 h 6858000"/>
              <a:gd name="connsiteX3" fmla="*/ 1034724 w 8680125"/>
              <a:gd name="connsiteY3" fmla="*/ 6858000 h 6858000"/>
              <a:gd name="connsiteX4" fmla="*/ 0 w 8680125"/>
              <a:gd name="connsiteY4" fmla="*/ 0 h 6858000"/>
              <a:gd name="connsiteX5" fmla="*/ 907725 w 8680125"/>
              <a:gd name="connsiteY5" fmla="*/ 0 h 6858000"/>
              <a:gd name="connsiteX6" fmla="*/ 907725 w 8680125"/>
              <a:gd name="connsiteY6" fmla="*/ 6858000 h 6858000"/>
              <a:gd name="connsiteX7" fmla="*/ 0 w 86801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80125" h="6858000">
                <a:moveTo>
                  <a:pt x="1034724" y="0"/>
                </a:moveTo>
                <a:lnTo>
                  <a:pt x="8680125" y="0"/>
                </a:lnTo>
                <a:lnTo>
                  <a:pt x="8680125" y="6858000"/>
                </a:lnTo>
                <a:lnTo>
                  <a:pt x="1034724" y="6858000"/>
                </a:lnTo>
                <a:close/>
                <a:moveTo>
                  <a:pt x="0" y="0"/>
                </a:moveTo>
                <a:lnTo>
                  <a:pt x="907725" y="0"/>
                </a:lnTo>
                <a:lnTo>
                  <a:pt x="907725" y="6858000"/>
                </a:lnTo>
                <a:lnTo>
                  <a:pt x="0" y="6858000"/>
                </a:lnTo>
                <a:close/>
              </a:path>
            </a:pathLst>
          </a:custGeom>
        </p:spPr>
      </p:pic>
      <p:sp>
        <p:nvSpPr>
          <p:cNvPr id="11" name="Autoshape Default Text" hidden="1"/>
          <p:cNvSpPr txBox="1"/>
          <p:nvPr/>
        </p:nvSpPr>
        <p:spPr>
          <a:xfrm>
            <a:off x="0" y="0"/>
            <a:ext cx="1041600" cy="201600"/>
          </a:xfrm>
          <a:prstGeom prst="rect">
            <a:avLst/>
          </a:prstGeom>
          <a:noFill/>
        </p:spPr>
        <p:txBody>
          <a:bodyPr wrap="square" lIns="0" tIns="0" rIns="0" bIns="0" rtlCol="0">
            <a:noAutofit/>
          </a:bodyPr>
          <a:lstStyle/>
          <a:p>
            <a:r>
              <a:rPr lang="en-US" sz="1333" dirty="0"/>
              <a:t>Text</a:t>
            </a:r>
          </a:p>
        </p:txBody>
      </p:sp>
      <p:sp>
        <p:nvSpPr>
          <p:cNvPr id="12" name="Autoshape Default Shape" hidden="1"/>
          <p:cNvSpPr>
            <a:spLocks/>
          </p:cNvSpPr>
          <p:nvPr/>
        </p:nvSpPr>
        <p:spPr>
          <a:xfrm>
            <a:off x="0" y="327912"/>
            <a:ext cx="979200" cy="327288"/>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5128" tIns="75128" rIns="75128" bIns="75128" rtlCol="0" anchor="ctr">
            <a:noAutofit/>
          </a:bodyPr>
          <a:lstStyle/>
          <a:p>
            <a:pPr algn="ctr"/>
            <a:r>
              <a:rPr lang="en-US" sz="1333" dirty="0"/>
              <a:t>Shape</a:t>
            </a:r>
          </a:p>
        </p:txBody>
      </p:sp>
      <p:cxnSp>
        <p:nvCxnSpPr>
          <p:cNvPr id="13" name="Autoshape Default Line" hidden="1"/>
          <p:cNvCxnSpPr/>
          <p:nvPr/>
        </p:nvCxnSpPr>
        <p:spPr>
          <a:xfrm flipV="1">
            <a:off x="0" y="884700"/>
            <a:ext cx="888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ilename" hidden="1">
            <a:extLst>
              <a:ext uri="{FF2B5EF4-FFF2-40B4-BE49-F238E27FC236}">
                <a16:creationId xmlns:a16="http://schemas.microsoft.com/office/drawing/2014/main" id="{AC92D302-00EE-4255-82F0-034F72E7A770}"/>
              </a:ext>
            </a:extLst>
          </p:cNvPr>
          <p:cNvSpPr txBox="1"/>
          <p:nvPr/>
        </p:nvSpPr>
        <p:spPr>
          <a:xfrm>
            <a:off x="426720"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SC_v8.pptx</a:t>
            </a:r>
          </a:p>
        </p:txBody>
      </p:sp>
      <p:sp>
        <p:nvSpPr>
          <p:cNvPr id="16" name="Draft" hidden="1">
            <a:extLst>
              <a:ext uri="{FF2B5EF4-FFF2-40B4-BE49-F238E27FC236}">
                <a16:creationId xmlns:a16="http://schemas.microsoft.com/office/drawing/2014/main" id="{214A0598-EC0E-4C30-935A-CC6283625B3B}"/>
              </a:ext>
            </a:extLst>
          </p:cNvPr>
          <p:cNvSpPr txBox="1"/>
          <p:nvPr/>
        </p:nvSpPr>
        <p:spPr>
          <a:xfrm>
            <a:off x="100838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grpSp>
        <p:nvGrpSpPr>
          <p:cNvPr id="7" name="Group 6">
            <a:extLst>
              <a:ext uri="{FF2B5EF4-FFF2-40B4-BE49-F238E27FC236}">
                <a16:creationId xmlns:a16="http://schemas.microsoft.com/office/drawing/2014/main" id="{CF609FEA-473E-9C2E-46D9-15F052986DCD}"/>
              </a:ext>
            </a:extLst>
          </p:cNvPr>
          <p:cNvGrpSpPr/>
          <p:nvPr userDrawn="1"/>
        </p:nvGrpSpPr>
        <p:grpSpPr>
          <a:xfrm>
            <a:off x="3511875" y="0"/>
            <a:ext cx="8680125" cy="6858000"/>
            <a:chOff x="3511875" y="-6900316"/>
            <a:chExt cx="8680125" cy="6858000"/>
          </a:xfrm>
        </p:grpSpPr>
        <p:sp>
          <p:nvSpPr>
            <p:cNvPr id="4" name="Rectangle 3">
              <a:extLst>
                <a:ext uri="{FF2B5EF4-FFF2-40B4-BE49-F238E27FC236}">
                  <a16:creationId xmlns:a16="http://schemas.microsoft.com/office/drawing/2014/main" id="{948D9473-2E7F-E182-72D8-BC900F3644D1}"/>
                </a:ext>
              </a:extLst>
            </p:cNvPr>
            <p:cNvSpPr/>
            <p:nvPr userDrawn="1"/>
          </p:nvSpPr>
          <p:spPr>
            <a:xfrm>
              <a:off x="3511875" y="-6900316"/>
              <a:ext cx="907725" cy="6858000"/>
            </a:xfrm>
            <a:prstGeom prst="rect">
              <a:avLst/>
            </a:prstGeom>
            <a:solidFill>
              <a:schemeClr val="tx2">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Rectangle 4">
              <a:extLst>
                <a:ext uri="{FF2B5EF4-FFF2-40B4-BE49-F238E27FC236}">
                  <a16:creationId xmlns:a16="http://schemas.microsoft.com/office/drawing/2014/main" id="{25733E98-BA32-553E-8C5F-18C984F9B7E8}"/>
                </a:ext>
              </a:extLst>
            </p:cNvPr>
            <p:cNvSpPr/>
            <p:nvPr userDrawn="1"/>
          </p:nvSpPr>
          <p:spPr>
            <a:xfrm>
              <a:off x="4546599" y="-6900316"/>
              <a:ext cx="7645401" cy="6858000"/>
            </a:xfrm>
            <a:prstGeom prst="rect">
              <a:avLst/>
            </a:prstGeom>
            <a:solidFill>
              <a:schemeClr val="accent1">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7" name="Rectangle: Rounded Corners 16">
            <a:extLst>
              <a:ext uri="{FF2B5EF4-FFF2-40B4-BE49-F238E27FC236}">
                <a16:creationId xmlns:a16="http://schemas.microsoft.com/office/drawing/2014/main" id="{0B10759F-BF43-B189-54B4-8947AC4D84CE}"/>
              </a:ext>
            </a:extLst>
          </p:cNvPr>
          <p:cNvSpPr/>
          <p:nvPr userDrawn="1"/>
        </p:nvSpPr>
        <p:spPr>
          <a:xfrm>
            <a:off x="2254313" y="1189166"/>
            <a:ext cx="8775307" cy="4079952"/>
          </a:xfrm>
          <a:prstGeom prst="roundRect">
            <a:avLst>
              <a:gd name="adj" fmla="val 3187"/>
            </a:avLst>
          </a:prstGeom>
          <a:noFill/>
          <a:ln w="2286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18" name="Rectangle: Rounded Corners 17">
            <a:extLst>
              <a:ext uri="{FF2B5EF4-FFF2-40B4-BE49-F238E27FC236}">
                <a16:creationId xmlns:a16="http://schemas.microsoft.com/office/drawing/2014/main" id="{3045A7FB-AAF6-56BA-8FCB-9E5965784D46}"/>
              </a:ext>
            </a:extLst>
          </p:cNvPr>
          <p:cNvSpPr/>
          <p:nvPr userDrawn="1"/>
        </p:nvSpPr>
        <p:spPr>
          <a:xfrm>
            <a:off x="1810693" y="4219574"/>
            <a:ext cx="879167" cy="1301003"/>
          </a:xfrm>
          <a:prstGeom prst="roundRect">
            <a:avLst>
              <a:gd name="adj" fmla="val 17921"/>
            </a:avLst>
          </a:prstGeom>
          <a:noFill/>
          <a:ln w="2286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2" name="Title"/>
          <p:cNvSpPr>
            <a:spLocks noGrp="1"/>
          </p:cNvSpPr>
          <p:nvPr>
            <p:ph type="ctrTitle"/>
          </p:nvPr>
        </p:nvSpPr>
        <p:spPr>
          <a:xfrm>
            <a:off x="5247699" y="1285199"/>
            <a:ext cx="5715091" cy="3813274"/>
          </a:xfrm>
        </p:spPr>
        <p:txBody>
          <a:bodyPr vert="horz" lIns="0" tIns="45720" rIns="0" bIns="45720" rtlCol="0" anchor="b">
            <a:normAutofit/>
          </a:bodyPr>
          <a:lstStyle>
            <a:lvl1pPr>
              <a:defRPr lang="en-GB" sz="3200" b="1" cap="all" dirty="0">
                <a:solidFill>
                  <a:schemeClr val="bg1"/>
                </a:solidFill>
                <a:latin typeface="Arial" panose="020B0604020202020204" pitchFamily="34" charset="0"/>
                <a:cs typeface="Arial" panose="020B0604020202020204" pitchFamily="34" charset="0"/>
              </a:defRPr>
            </a:lvl1pPr>
          </a:lstStyle>
          <a:p>
            <a:pPr lvl="0" defTabSz="914400">
              <a:lnSpc>
                <a:spcPct val="90000"/>
              </a:lnSpc>
            </a:pPr>
            <a:endParaRPr lang="en-US" dirty="0"/>
          </a:p>
        </p:txBody>
      </p:sp>
      <p:sp>
        <p:nvSpPr>
          <p:cNvPr id="8" name="Rectangle: Rounded Corners 7">
            <a:extLst>
              <a:ext uri="{FF2B5EF4-FFF2-40B4-BE49-F238E27FC236}">
                <a16:creationId xmlns:a16="http://schemas.microsoft.com/office/drawing/2014/main" id="{8134152B-CD97-3282-E41B-C3098BAD563E}"/>
              </a:ext>
            </a:extLst>
          </p:cNvPr>
          <p:cNvSpPr/>
          <p:nvPr userDrawn="1"/>
        </p:nvSpPr>
        <p:spPr>
          <a:xfrm>
            <a:off x="5057200" y="636904"/>
            <a:ext cx="6416040" cy="5560695"/>
          </a:xfrm>
          <a:prstGeom prst="roundRect">
            <a:avLst>
              <a:gd name="adj" fmla="val 3187"/>
            </a:avLst>
          </a:prstGeom>
          <a:noFill/>
          <a:ln w="2286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IN" dirty="0"/>
          </a:p>
        </p:txBody>
      </p:sp>
      <p:sp>
        <p:nvSpPr>
          <p:cNvPr id="9" name="Text Placeholder 8">
            <a:extLst>
              <a:ext uri="{FF2B5EF4-FFF2-40B4-BE49-F238E27FC236}">
                <a16:creationId xmlns:a16="http://schemas.microsoft.com/office/drawing/2014/main" id="{35F73722-2D7E-B45E-2211-84249BDC1347}"/>
              </a:ext>
            </a:extLst>
          </p:cNvPr>
          <p:cNvSpPr>
            <a:spLocks noGrp="1"/>
          </p:cNvSpPr>
          <p:nvPr>
            <p:ph type="body" sz="quarter" idx="10"/>
          </p:nvPr>
        </p:nvSpPr>
        <p:spPr>
          <a:xfrm>
            <a:off x="5248655" y="5497225"/>
            <a:ext cx="5715091" cy="307777"/>
          </a:xfrm>
          <a:prstGeom prst="rect">
            <a:avLst/>
          </a:prstGeom>
        </p:spPr>
        <p:txBody>
          <a:bodyPr lIns="0" tIns="0" rIns="0" bIns="0">
            <a:spAutoFit/>
          </a:bodyPr>
          <a:lstStyle>
            <a:lvl1pPr marL="0" indent="0">
              <a:buFontTx/>
              <a:buNone/>
              <a:defRPr sz="2000">
                <a:solidFill>
                  <a:schemeClr val="bg1"/>
                </a:solidFill>
              </a:defRPr>
            </a:lvl1pPr>
            <a:lvl2pPr marL="0" indent="0">
              <a:buFontTx/>
              <a:buNone/>
              <a:defRPr>
                <a:solidFill>
                  <a:schemeClr val="bg1"/>
                </a:solidFill>
              </a:defRPr>
            </a:lvl2pPr>
            <a:lvl3pPr marL="457200" indent="0">
              <a:buFontTx/>
              <a:buNone/>
              <a:defRPr>
                <a:solidFill>
                  <a:schemeClr val="bg1"/>
                </a:solidFill>
              </a:defRPr>
            </a:lvl3pPr>
            <a:lvl4pPr marL="914400" indent="0">
              <a:buFontTx/>
              <a:buNone/>
              <a:defRPr>
                <a:solidFill>
                  <a:schemeClr val="bg1"/>
                </a:solidFill>
              </a:defRPr>
            </a:lvl4pPr>
            <a:lvl5pPr marL="1371600" indent="0">
              <a:buFontTx/>
              <a:buNone/>
              <a:defRPr>
                <a:solidFill>
                  <a:schemeClr val="bg1"/>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6E47A04F-DA48-E58E-9339-125A970365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1852577728"/>
      </p:ext>
    </p:extLst>
  </p:cSld>
  <p:clrMapOvr>
    <a:masterClrMapping/>
  </p:clrMapOvr>
  <p:extLst>
    <p:ext uri="{DCECCB84-F9BA-43D5-87BE-67443E8EF086}">
      <p15:sldGuideLst xmlns:p15="http://schemas.microsoft.com/office/powerpoint/2012/main">
        <p15:guide id="1" pos="331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id="{DB3016F1-09D6-4F16-9152-59D2DCC344F2}"/>
              </a:ext>
            </a:extLst>
          </p:cNvPr>
          <p:cNvPicPr>
            <a:picLocks noChangeAspect="1"/>
          </p:cNvPicPr>
          <p:nvPr userDrawn="1"/>
        </p:nvPicPr>
        <p:blipFill rotWithShape="1">
          <a:blip r:embed="rId3" cstate="screen">
            <a:alphaModFix amt="41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1" y="-1"/>
            <a:ext cx="11496675" cy="6857999"/>
          </a:xfrm>
          <a:prstGeom prst="rect">
            <a:avLst/>
          </a:prstGeom>
        </p:spPr>
      </p:pic>
      <p:sp>
        <p:nvSpPr>
          <p:cNvPr id="38" name="Rectangle 37">
            <a:extLst>
              <a:ext uri="{FF2B5EF4-FFF2-40B4-BE49-F238E27FC236}">
                <a16:creationId xmlns:a16="http://schemas.microsoft.com/office/drawing/2014/main" id="{6E708CBB-85F7-48E2-849D-1C77ECDE74C0}"/>
              </a:ext>
            </a:extLst>
          </p:cNvPr>
          <p:cNvSpPr/>
          <p:nvPr userDrawn="1"/>
        </p:nvSpPr>
        <p:spPr>
          <a:xfrm>
            <a:off x="0" y="-1"/>
            <a:ext cx="11496674" cy="6857999"/>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pyright">
            <a:extLst>
              <a:ext uri="{FF2B5EF4-FFF2-40B4-BE49-F238E27FC236}">
                <a16:creationId xmlns:a16="http://schemas.microsoft.com/office/drawing/2014/main" id="{DFB3AC94-ED19-E2B0-19E7-6E48DEFCE8F0}"/>
              </a:ext>
            </a:extLst>
          </p:cNvPr>
          <p:cNvSpPr txBox="1">
            <a:spLocks/>
          </p:cNvSpPr>
          <p:nvPr userDrawn="1">
            <p:custDataLst>
              <p:tags r:id="rId1"/>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1"/>
                </a:solidFill>
                <a:latin typeface="Arial" panose="020B0604020202020204" pitchFamily="34" charset="0"/>
              </a:rPr>
              <a:t>© 2023 RSM US LLP. All Rights Reserved.</a:t>
            </a:r>
          </a:p>
        </p:txBody>
      </p:sp>
      <p:sp>
        <p:nvSpPr>
          <p:cNvPr id="7" name="TextBox 6">
            <a:extLst>
              <a:ext uri="{FF2B5EF4-FFF2-40B4-BE49-F238E27FC236}">
                <a16:creationId xmlns:a16="http://schemas.microsoft.com/office/drawing/2014/main" id="{9395FFD2-4ACB-ADA2-0623-20A3A523CA10}"/>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1"/>
                </a:solidFill>
                <a:latin typeface="+mn-lt"/>
                <a:ea typeface="+mn-ea"/>
                <a:cs typeface="+mn-cs"/>
              </a:rPr>
              <a:pPr marL="0" algn="l" defTabSz="1088333" rtl="0" eaLnBrk="1" latinLnBrk="0" hangingPunct="1"/>
              <a:t>‹#›</a:t>
            </a:fld>
            <a:endParaRPr lang="en-US" sz="1000" kern="1200" dirty="0">
              <a:solidFill>
                <a:schemeClr val="bg1"/>
              </a:solidFill>
              <a:latin typeface="+mn-lt"/>
              <a:ea typeface="+mn-ea"/>
              <a:cs typeface="+mn-cs"/>
            </a:endParaRPr>
          </a:p>
        </p:txBody>
      </p:sp>
      <p:sp>
        <p:nvSpPr>
          <p:cNvPr id="8" name="Rectangle 7">
            <a:extLst>
              <a:ext uri="{FF2B5EF4-FFF2-40B4-BE49-F238E27FC236}">
                <a16:creationId xmlns:a16="http://schemas.microsoft.com/office/drawing/2014/main" id="{0B6E298C-1D24-1FD7-B3DE-618019C6797C}"/>
              </a:ext>
            </a:extLst>
          </p:cNvPr>
          <p:cNvSpPr/>
          <p:nvPr userDrawn="1"/>
        </p:nvSpPr>
        <p:spPr>
          <a:xfrm>
            <a:off x="738286" y="13108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F06135-033C-C401-AEE5-011ADC5F2729}"/>
              </a:ext>
            </a:extLst>
          </p:cNvPr>
          <p:cNvSpPr/>
          <p:nvPr userDrawn="1"/>
        </p:nvSpPr>
        <p:spPr>
          <a:xfrm>
            <a:off x="609601" y="11783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F471F23A-C36A-594C-13C3-637A4495A454}"/>
              </a:ext>
            </a:extLst>
          </p:cNvPr>
          <p:cNvSpPr>
            <a:spLocks noGrp="1" noChangeAspect="1"/>
          </p:cNvSpPr>
          <p:nvPr userDrawn="1">
            <p:ph type="pic" sz="quarter" idx="28"/>
          </p:nvPr>
        </p:nvSpPr>
        <p:spPr>
          <a:xfrm>
            <a:off x="748333" y="1345187"/>
            <a:ext cx="1993901" cy="2423250"/>
          </a:xfrm>
          <a:prstGeom prst="rect">
            <a:avLst/>
          </a:prstGeom>
          <a:solidFill>
            <a:schemeClr val="bg2">
              <a:lumMod val="20000"/>
              <a:lumOff val="80000"/>
            </a:schemeClr>
          </a:solidFill>
        </p:spPr>
        <p:txBody>
          <a:bodyPr anchor="ctr"/>
          <a:lstStyle>
            <a:lvl1pPr algn="ctr">
              <a:defRPr sz="1800"/>
            </a:lvl1pPr>
          </a:lstStyle>
          <a:p>
            <a:endParaRPr lang="kok-IN" dirty="0"/>
          </a:p>
        </p:txBody>
      </p:sp>
      <p:sp>
        <p:nvSpPr>
          <p:cNvPr id="18" name="Text Placeholder 17">
            <a:extLst>
              <a:ext uri="{FF2B5EF4-FFF2-40B4-BE49-F238E27FC236}">
                <a16:creationId xmlns:a16="http://schemas.microsoft.com/office/drawing/2014/main" id="{4A5B525D-2ECC-9752-ED7A-2D0399B62E26}"/>
              </a:ext>
            </a:extLst>
          </p:cNvPr>
          <p:cNvSpPr>
            <a:spLocks noGrp="1"/>
          </p:cNvSpPr>
          <p:nvPr userDrawn="1">
            <p:ph type="body" sz="quarter" idx="29" hasCustomPrompt="1"/>
          </p:nvPr>
        </p:nvSpPr>
        <p:spPr>
          <a:xfrm>
            <a:off x="749298" y="39655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20" name="Text Placeholder 19">
            <a:extLst>
              <a:ext uri="{FF2B5EF4-FFF2-40B4-BE49-F238E27FC236}">
                <a16:creationId xmlns:a16="http://schemas.microsoft.com/office/drawing/2014/main" id="{EBC5B592-F5D8-E655-D396-2F04A103ACD6}"/>
              </a:ext>
            </a:extLst>
          </p:cNvPr>
          <p:cNvSpPr>
            <a:spLocks noGrp="1"/>
          </p:cNvSpPr>
          <p:nvPr>
            <p:ph type="body" sz="quarter" idx="30" hasCustomPrompt="1"/>
          </p:nvPr>
        </p:nvSpPr>
        <p:spPr>
          <a:xfrm>
            <a:off x="749298" y="436730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33" name="Rectangle 32">
            <a:extLst>
              <a:ext uri="{FF2B5EF4-FFF2-40B4-BE49-F238E27FC236}">
                <a16:creationId xmlns:a16="http://schemas.microsoft.com/office/drawing/2014/main" id="{44CEAD35-9A17-2A7E-CD91-EAE451C01331}"/>
              </a:ext>
            </a:extLst>
          </p:cNvPr>
          <p:cNvSpPr/>
          <p:nvPr userDrawn="1"/>
        </p:nvSpPr>
        <p:spPr>
          <a:xfrm>
            <a:off x="3520064" y="13108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B62496B-DF90-CDB4-9321-6E2B11036DF5}"/>
              </a:ext>
            </a:extLst>
          </p:cNvPr>
          <p:cNvSpPr/>
          <p:nvPr userDrawn="1"/>
        </p:nvSpPr>
        <p:spPr>
          <a:xfrm>
            <a:off x="3391379" y="11783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10">
            <a:extLst>
              <a:ext uri="{FF2B5EF4-FFF2-40B4-BE49-F238E27FC236}">
                <a16:creationId xmlns:a16="http://schemas.microsoft.com/office/drawing/2014/main" id="{03925DD7-E448-2C74-30E0-326AA15D4227}"/>
              </a:ext>
            </a:extLst>
          </p:cNvPr>
          <p:cNvSpPr>
            <a:spLocks noGrp="1" noChangeAspect="1"/>
          </p:cNvSpPr>
          <p:nvPr>
            <p:ph type="pic" sz="quarter" idx="33"/>
          </p:nvPr>
        </p:nvSpPr>
        <p:spPr>
          <a:xfrm>
            <a:off x="3530111" y="1345187"/>
            <a:ext cx="1993901" cy="2423250"/>
          </a:xfrm>
          <a:prstGeom prst="rect">
            <a:avLst/>
          </a:prstGeom>
          <a:solidFill>
            <a:schemeClr val="bg2">
              <a:lumMod val="20000"/>
              <a:lumOff val="80000"/>
            </a:schemeClr>
          </a:solidFill>
        </p:spPr>
        <p:txBody>
          <a:bodyPr anchor="ctr"/>
          <a:lstStyle>
            <a:lvl1pPr algn="ctr">
              <a:defRPr sz="1800"/>
            </a:lvl1pPr>
          </a:lstStyle>
          <a:p>
            <a:endParaRPr lang="kok-IN" dirty="0"/>
          </a:p>
        </p:txBody>
      </p:sp>
      <p:sp>
        <p:nvSpPr>
          <p:cNvPr id="36" name="Text Placeholder 17">
            <a:extLst>
              <a:ext uri="{FF2B5EF4-FFF2-40B4-BE49-F238E27FC236}">
                <a16:creationId xmlns:a16="http://schemas.microsoft.com/office/drawing/2014/main" id="{27F43286-4AC7-EDFF-22A7-90BB6324E299}"/>
              </a:ext>
            </a:extLst>
          </p:cNvPr>
          <p:cNvSpPr>
            <a:spLocks noGrp="1"/>
          </p:cNvSpPr>
          <p:nvPr>
            <p:ph type="body" sz="quarter" idx="34" hasCustomPrompt="1"/>
          </p:nvPr>
        </p:nvSpPr>
        <p:spPr>
          <a:xfrm>
            <a:off x="3531076" y="39655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37" name="Text Placeholder 19">
            <a:extLst>
              <a:ext uri="{FF2B5EF4-FFF2-40B4-BE49-F238E27FC236}">
                <a16:creationId xmlns:a16="http://schemas.microsoft.com/office/drawing/2014/main" id="{53243977-9766-2EAD-1D25-8F39CA55FDE9}"/>
              </a:ext>
            </a:extLst>
          </p:cNvPr>
          <p:cNvSpPr>
            <a:spLocks noGrp="1"/>
          </p:cNvSpPr>
          <p:nvPr>
            <p:ph type="body" sz="quarter" idx="35" hasCustomPrompt="1"/>
          </p:nvPr>
        </p:nvSpPr>
        <p:spPr>
          <a:xfrm>
            <a:off x="3531076" y="436730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50" name="Rectangle 49">
            <a:extLst>
              <a:ext uri="{FF2B5EF4-FFF2-40B4-BE49-F238E27FC236}">
                <a16:creationId xmlns:a16="http://schemas.microsoft.com/office/drawing/2014/main" id="{C5E8774E-20C3-7BC8-C1B1-229288A1CB6A}"/>
              </a:ext>
            </a:extLst>
          </p:cNvPr>
          <p:cNvSpPr/>
          <p:nvPr userDrawn="1"/>
        </p:nvSpPr>
        <p:spPr>
          <a:xfrm>
            <a:off x="6297021" y="13108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771F9F6-E267-392D-6013-E48F6BF5CB61}"/>
              </a:ext>
            </a:extLst>
          </p:cNvPr>
          <p:cNvSpPr/>
          <p:nvPr userDrawn="1"/>
        </p:nvSpPr>
        <p:spPr>
          <a:xfrm>
            <a:off x="6168336" y="11783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Picture Placeholder 10">
            <a:extLst>
              <a:ext uri="{FF2B5EF4-FFF2-40B4-BE49-F238E27FC236}">
                <a16:creationId xmlns:a16="http://schemas.microsoft.com/office/drawing/2014/main" id="{539179AA-F15E-4A30-BB61-41528BAD197B}"/>
              </a:ext>
            </a:extLst>
          </p:cNvPr>
          <p:cNvSpPr>
            <a:spLocks noGrp="1" noChangeAspect="1"/>
          </p:cNvSpPr>
          <p:nvPr>
            <p:ph type="pic" sz="quarter" idx="38"/>
          </p:nvPr>
        </p:nvSpPr>
        <p:spPr>
          <a:xfrm>
            <a:off x="6307068" y="1345187"/>
            <a:ext cx="1993901" cy="2423250"/>
          </a:xfrm>
          <a:prstGeom prst="rect">
            <a:avLst/>
          </a:prstGeom>
          <a:solidFill>
            <a:schemeClr val="bg2">
              <a:lumMod val="20000"/>
              <a:lumOff val="80000"/>
            </a:schemeClr>
          </a:solidFill>
        </p:spPr>
        <p:txBody>
          <a:bodyPr anchor="ctr"/>
          <a:lstStyle>
            <a:lvl1pPr algn="ctr">
              <a:defRPr sz="1800"/>
            </a:lvl1pPr>
          </a:lstStyle>
          <a:p>
            <a:endParaRPr lang="kok-IN" dirty="0"/>
          </a:p>
        </p:txBody>
      </p:sp>
      <p:sp>
        <p:nvSpPr>
          <p:cNvPr id="55" name="Text Placeholder 17">
            <a:extLst>
              <a:ext uri="{FF2B5EF4-FFF2-40B4-BE49-F238E27FC236}">
                <a16:creationId xmlns:a16="http://schemas.microsoft.com/office/drawing/2014/main" id="{3454225D-E45E-C71F-A3BE-3E36D44B833D}"/>
              </a:ext>
            </a:extLst>
          </p:cNvPr>
          <p:cNvSpPr>
            <a:spLocks noGrp="1"/>
          </p:cNvSpPr>
          <p:nvPr>
            <p:ph type="body" sz="quarter" idx="39" hasCustomPrompt="1"/>
          </p:nvPr>
        </p:nvSpPr>
        <p:spPr>
          <a:xfrm>
            <a:off x="6308033" y="39655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56" name="Text Placeholder 19">
            <a:extLst>
              <a:ext uri="{FF2B5EF4-FFF2-40B4-BE49-F238E27FC236}">
                <a16:creationId xmlns:a16="http://schemas.microsoft.com/office/drawing/2014/main" id="{9B2186E4-69E6-499D-BBAE-A0E131727ECD}"/>
              </a:ext>
            </a:extLst>
          </p:cNvPr>
          <p:cNvSpPr>
            <a:spLocks noGrp="1"/>
          </p:cNvSpPr>
          <p:nvPr>
            <p:ph type="body" sz="quarter" idx="40" hasCustomPrompt="1"/>
          </p:nvPr>
        </p:nvSpPr>
        <p:spPr>
          <a:xfrm>
            <a:off x="6308033" y="436730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grpSp>
        <p:nvGrpSpPr>
          <p:cNvPr id="67" name="Group 66">
            <a:extLst>
              <a:ext uri="{FF2B5EF4-FFF2-40B4-BE49-F238E27FC236}">
                <a16:creationId xmlns:a16="http://schemas.microsoft.com/office/drawing/2014/main" id="{71810C89-03F6-56DC-AED4-5F7123BED38F}"/>
              </a:ext>
            </a:extLst>
          </p:cNvPr>
          <p:cNvGrpSpPr/>
          <p:nvPr userDrawn="1"/>
        </p:nvGrpSpPr>
        <p:grpSpPr>
          <a:xfrm>
            <a:off x="8954937" y="1178356"/>
            <a:ext cx="2400050" cy="4120718"/>
            <a:chOff x="8954937" y="1584756"/>
            <a:chExt cx="2400050" cy="4120718"/>
          </a:xfrm>
        </p:grpSpPr>
        <p:sp>
          <p:nvSpPr>
            <p:cNvPr id="59" name="Rectangle 58">
              <a:extLst>
                <a:ext uri="{FF2B5EF4-FFF2-40B4-BE49-F238E27FC236}">
                  <a16:creationId xmlns:a16="http://schemas.microsoft.com/office/drawing/2014/main" id="{D4174B1A-505E-EE36-4113-E54C69825D51}"/>
                </a:ext>
              </a:extLst>
            </p:cNvPr>
            <p:cNvSpPr/>
            <p:nvPr userDrawn="1"/>
          </p:nvSpPr>
          <p:spPr>
            <a:xfrm>
              <a:off x="9083622"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68957F0-121F-B918-9567-FE409E4B173F}"/>
                </a:ext>
              </a:extLst>
            </p:cNvPr>
            <p:cNvSpPr/>
            <p:nvPr userDrawn="1"/>
          </p:nvSpPr>
          <p:spPr>
            <a:xfrm>
              <a:off x="8954937"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Picture Placeholder 10">
            <a:extLst>
              <a:ext uri="{FF2B5EF4-FFF2-40B4-BE49-F238E27FC236}">
                <a16:creationId xmlns:a16="http://schemas.microsoft.com/office/drawing/2014/main" id="{BD584AC3-F6AA-50C8-0C53-D8203C2E4D44}"/>
              </a:ext>
            </a:extLst>
          </p:cNvPr>
          <p:cNvSpPr>
            <a:spLocks noGrp="1" noChangeAspect="1"/>
          </p:cNvSpPr>
          <p:nvPr>
            <p:ph type="pic" sz="quarter" idx="43"/>
          </p:nvPr>
        </p:nvSpPr>
        <p:spPr>
          <a:xfrm>
            <a:off x="9093669" y="1345187"/>
            <a:ext cx="1993901" cy="2423250"/>
          </a:xfrm>
          <a:prstGeom prst="rect">
            <a:avLst/>
          </a:prstGeom>
          <a:solidFill>
            <a:schemeClr val="bg2">
              <a:lumMod val="20000"/>
              <a:lumOff val="80000"/>
            </a:schemeClr>
          </a:solidFill>
        </p:spPr>
        <p:txBody>
          <a:bodyPr anchor="ctr"/>
          <a:lstStyle>
            <a:lvl1pPr algn="ctr">
              <a:defRPr sz="1800"/>
            </a:lvl1pPr>
          </a:lstStyle>
          <a:p>
            <a:endParaRPr lang="kok-IN" dirty="0"/>
          </a:p>
        </p:txBody>
      </p:sp>
      <p:sp>
        <p:nvSpPr>
          <p:cNvPr id="62" name="Text Placeholder 17">
            <a:extLst>
              <a:ext uri="{FF2B5EF4-FFF2-40B4-BE49-F238E27FC236}">
                <a16:creationId xmlns:a16="http://schemas.microsoft.com/office/drawing/2014/main" id="{56A24FBA-901F-F745-EDB9-7832EBF15EDF}"/>
              </a:ext>
            </a:extLst>
          </p:cNvPr>
          <p:cNvSpPr>
            <a:spLocks noGrp="1"/>
          </p:cNvSpPr>
          <p:nvPr>
            <p:ph type="body" sz="quarter" idx="44" hasCustomPrompt="1"/>
          </p:nvPr>
        </p:nvSpPr>
        <p:spPr>
          <a:xfrm>
            <a:off x="9094634" y="39655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63" name="Text Placeholder 19">
            <a:extLst>
              <a:ext uri="{FF2B5EF4-FFF2-40B4-BE49-F238E27FC236}">
                <a16:creationId xmlns:a16="http://schemas.microsoft.com/office/drawing/2014/main" id="{62E0FAB9-C05B-B49B-CF1C-E353A2776C92}"/>
              </a:ext>
            </a:extLst>
          </p:cNvPr>
          <p:cNvSpPr>
            <a:spLocks noGrp="1"/>
          </p:cNvSpPr>
          <p:nvPr>
            <p:ph type="body" sz="quarter" idx="45" hasCustomPrompt="1"/>
          </p:nvPr>
        </p:nvSpPr>
        <p:spPr>
          <a:xfrm>
            <a:off x="9094634" y="436730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pic>
        <p:nvPicPr>
          <p:cNvPr id="2" name="Graphic 1">
            <a:extLst>
              <a:ext uri="{FF2B5EF4-FFF2-40B4-BE49-F238E27FC236}">
                <a16:creationId xmlns:a16="http://schemas.microsoft.com/office/drawing/2014/main" id="{F170C44B-81CF-A54B-4E0F-AE650E1E7C4B}"/>
              </a:ext>
            </a:extLst>
          </p:cNvPr>
          <p:cNvPicPr>
            <a:picLocks noChangeAspect="1"/>
          </p:cNvPicPr>
          <p:nvPr userDrawn="1"/>
        </p:nvPicPr>
        <p:blipFill>
          <a:blip r:embed="rId5">
            <a:lum bright="100000" contrast="100000"/>
            <a:extLst>
              <a:ext uri="{96DAC541-7B7A-43D3-8B79-37D633B846F1}">
                <asvg:svgBlip xmlns:asvg="http://schemas.microsoft.com/office/drawing/2016/SVG/main" r:embed="rId6"/>
              </a:ext>
            </a:extLst>
          </a:blip>
          <a:stretch>
            <a:fillRect/>
          </a:stretch>
        </p:blipFill>
        <p:spPr>
          <a:xfrm>
            <a:off x="10281525" y="6068592"/>
            <a:ext cx="1072900" cy="453642"/>
          </a:xfrm>
          <a:prstGeom prst="rect">
            <a:avLst/>
          </a:prstGeom>
        </p:spPr>
      </p:pic>
      <p:sp>
        <p:nvSpPr>
          <p:cNvPr id="3" name="Title 1">
            <a:extLst>
              <a:ext uri="{FF2B5EF4-FFF2-40B4-BE49-F238E27FC236}">
                <a16:creationId xmlns:a16="http://schemas.microsoft.com/office/drawing/2014/main" id="{18487227-F4F1-8083-859C-F2B98ED3D227}"/>
              </a:ext>
            </a:extLst>
          </p:cNvPr>
          <p:cNvSpPr>
            <a:spLocks noGrp="1"/>
          </p:cNvSpPr>
          <p:nvPr>
            <p:ph type="title"/>
          </p:nvPr>
        </p:nvSpPr>
        <p:spPr>
          <a:xfrm>
            <a:off x="609600" y="237077"/>
            <a:ext cx="10741200" cy="430887"/>
          </a:xfrm>
        </p:spPr>
        <p:txBody>
          <a:bodyPr>
            <a:sp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11699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Presenters">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id="{DB3016F1-09D6-4F16-9152-59D2DCC344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11496675" cy="6857999"/>
          </a:xfrm>
          <a:prstGeom prst="rect">
            <a:avLst/>
          </a:prstGeom>
        </p:spPr>
      </p:pic>
      <p:sp>
        <p:nvSpPr>
          <p:cNvPr id="38" name="Rectangle 37">
            <a:extLst>
              <a:ext uri="{FF2B5EF4-FFF2-40B4-BE49-F238E27FC236}">
                <a16:creationId xmlns:a16="http://schemas.microsoft.com/office/drawing/2014/main" id="{6E708CBB-85F7-48E2-849D-1C77ECDE74C0}"/>
              </a:ext>
            </a:extLst>
          </p:cNvPr>
          <p:cNvSpPr/>
          <p:nvPr userDrawn="1"/>
        </p:nvSpPr>
        <p:spPr>
          <a:xfrm>
            <a:off x="0" y="1"/>
            <a:ext cx="11496674" cy="6857999"/>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0196C90A-A96D-4844-A161-C004415D8B7F}"/>
              </a:ext>
            </a:extLst>
          </p:cNvPr>
          <p:cNvSpPr>
            <a:spLocks noGrp="1"/>
          </p:cNvSpPr>
          <p:nvPr>
            <p:ph type="body" sz="quarter" idx="27" hasCustomPrompt="1"/>
          </p:nvPr>
        </p:nvSpPr>
        <p:spPr>
          <a:xfrm>
            <a:off x="1328737" y="586060"/>
            <a:ext cx="8839200" cy="677108"/>
          </a:xfrm>
        </p:spPr>
        <p:txBody>
          <a:bodyPr wrap="square">
            <a:spAutoFit/>
          </a:bodyPr>
          <a:lstStyle>
            <a:lvl1pPr marL="0" indent="0" algn="ctr">
              <a:buNone/>
              <a:defRPr sz="4400" b="1">
                <a:solidFill>
                  <a:schemeClr val="bg1"/>
                </a:solidFill>
              </a:defRPr>
            </a:lvl1pPr>
          </a:lstStyle>
          <a:p>
            <a:pPr lvl="0"/>
            <a:r>
              <a:rPr lang="en-US" dirty="0"/>
              <a:t>PRESENTERS</a:t>
            </a:r>
          </a:p>
        </p:txBody>
      </p:sp>
      <p:sp>
        <p:nvSpPr>
          <p:cNvPr id="6" name="Copyright">
            <a:extLst>
              <a:ext uri="{FF2B5EF4-FFF2-40B4-BE49-F238E27FC236}">
                <a16:creationId xmlns:a16="http://schemas.microsoft.com/office/drawing/2014/main" id="{DFB3AC94-ED19-E2B0-19E7-6E48DEFCE8F0}"/>
              </a:ext>
            </a:extLst>
          </p:cNvPr>
          <p:cNvSpPr txBox="1">
            <a:spLocks/>
          </p:cNvSpPr>
          <p:nvPr userDrawn="1">
            <p:custDataLst>
              <p:tags r:id="rId1"/>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1"/>
                </a:solidFill>
                <a:latin typeface="Arial" panose="020B0604020202020204" pitchFamily="34" charset="0"/>
              </a:rPr>
              <a:t>© 2023 RSM US LLP. All Rights Reserved.</a:t>
            </a:r>
          </a:p>
        </p:txBody>
      </p:sp>
      <p:sp>
        <p:nvSpPr>
          <p:cNvPr id="7" name="TextBox 6">
            <a:extLst>
              <a:ext uri="{FF2B5EF4-FFF2-40B4-BE49-F238E27FC236}">
                <a16:creationId xmlns:a16="http://schemas.microsoft.com/office/drawing/2014/main" id="{9395FFD2-4ACB-ADA2-0623-20A3A523CA10}"/>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1"/>
                </a:solidFill>
                <a:latin typeface="+mn-lt"/>
                <a:ea typeface="+mn-ea"/>
                <a:cs typeface="+mn-cs"/>
              </a:rPr>
              <a:pPr marL="0" algn="l" defTabSz="1088333" rtl="0" eaLnBrk="1" latinLnBrk="0" hangingPunct="1"/>
              <a:t>‹#›</a:t>
            </a:fld>
            <a:endParaRPr lang="en-US" sz="1000" kern="1200" dirty="0">
              <a:solidFill>
                <a:schemeClr val="bg1"/>
              </a:solidFill>
              <a:latin typeface="+mn-lt"/>
              <a:ea typeface="+mn-ea"/>
              <a:cs typeface="+mn-cs"/>
            </a:endParaRPr>
          </a:p>
        </p:txBody>
      </p:sp>
      <p:sp>
        <p:nvSpPr>
          <p:cNvPr id="8" name="Rectangle 7">
            <a:extLst>
              <a:ext uri="{FF2B5EF4-FFF2-40B4-BE49-F238E27FC236}">
                <a16:creationId xmlns:a16="http://schemas.microsoft.com/office/drawing/2014/main" id="{0B6E298C-1D24-1FD7-B3DE-618019C6797C}"/>
              </a:ext>
            </a:extLst>
          </p:cNvPr>
          <p:cNvSpPr/>
          <p:nvPr userDrawn="1"/>
        </p:nvSpPr>
        <p:spPr>
          <a:xfrm>
            <a:off x="738286"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F06135-033C-C401-AEE5-011ADC5F2729}"/>
              </a:ext>
            </a:extLst>
          </p:cNvPr>
          <p:cNvSpPr/>
          <p:nvPr userDrawn="1"/>
        </p:nvSpPr>
        <p:spPr>
          <a:xfrm>
            <a:off x="609601"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F471F23A-C36A-594C-13C3-637A4495A454}"/>
              </a:ext>
            </a:extLst>
          </p:cNvPr>
          <p:cNvSpPr>
            <a:spLocks noGrp="1" noChangeAspect="1"/>
          </p:cNvSpPr>
          <p:nvPr userDrawn="1">
            <p:ph type="pic" sz="quarter" idx="28"/>
          </p:nvPr>
        </p:nvSpPr>
        <p:spPr>
          <a:xfrm>
            <a:off x="748333" y="1751586"/>
            <a:ext cx="1993901" cy="2540001"/>
          </a:xfrm>
          <a:prstGeom prst="rect">
            <a:avLst/>
          </a:prstGeom>
        </p:spPr>
        <p:txBody>
          <a:bodyPr/>
          <a:lstStyle/>
          <a:p>
            <a:endParaRPr lang="kok-IN" dirty="0"/>
          </a:p>
        </p:txBody>
      </p:sp>
      <p:sp>
        <p:nvSpPr>
          <p:cNvPr id="18" name="Text Placeholder 17">
            <a:extLst>
              <a:ext uri="{FF2B5EF4-FFF2-40B4-BE49-F238E27FC236}">
                <a16:creationId xmlns:a16="http://schemas.microsoft.com/office/drawing/2014/main" id="{4A5B525D-2ECC-9752-ED7A-2D0399B62E26}"/>
              </a:ext>
            </a:extLst>
          </p:cNvPr>
          <p:cNvSpPr>
            <a:spLocks noGrp="1"/>
          </p:cNvSpPr>
          <p:nvPr userDrawn="1">
            <p:ph type="body" sz="quarter" idx="29" hasCustomPrompt="1"/>
          </p:nvPr>
        </p:nvSpPr>
        <p:spPr>
          <a:xfrm>
            <a:off x="749298" y="43719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20" name="Text Placeholder 19">
            <a:extLst>
              <a:ext uri="{FF2B5EF4-FFF2-40B4-BE49-F238E27FC236}">
                <a16:creationId xmlns:a16="http://schemas.microsoft.com/office/drawing/2014/main" id="{EBC5B592-F5D8-E655-D396-2F04A103ACD6}"/>
              </a:ext>
            </a:extLst>
          </p:cNvPr>
          <p:cNvSpPr>
            <a:spLocks noGrp="1"/>
          </p:cNvSpPr>
          <p:nvPr>
            <p:ph type="body" sz="quarter" idx="30" hasCustomPrompt="1"/>
          </p:nvPr>
        </p:nvSpPr>
        <p:spPr>
          <a:xfrm>
            <a:off x="749298" y="470258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22" name="Text Placeholder 21">
            <a:extLst>
              <a:ext uri="{FF2B5EF4-FFF2-40B4-BE49-F238E27FC236}">
                <a16:creationId xmlns:a16="http://schemas.microsoft.com/office/drawing/2014/main" id="{2CFD5AB8-61EE-14E1-7ABD-2DF4CBA07B06}"/>
              </a:ext>
            </a:extLst>
          </p:cNvPr>
          <p:cNvSpPr>
            <a:spLocks noGrp="1"/>
          </p:cNvSpPr>
          <p:nvPr>
            <p:ph type="body" sz="quarter" idx="31" hasCustomPrompt="1"/>
          </p:nvPr>
        </p:nvSpPr>
        <p:spPr>
          <a:xfrm>
            <a:off x="749298" y="5002408"/>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email</a:t>
            </a:r>
            <a:endParaRPr lang="kok-IN" dirty="0"/>
          </a:p>
        </p:txBody>
      </p:sp>
      <p:sp>
        <p:nvSpPr>
          <p:cNvPr id="31" name="Text Placeholder 21">
            <a:extLst>
              <a:ext uri="{FF2B5EF4-FFF2-40B4-BE49-F238E27FC236}">
                <a16:creationId xmlns:a16="http://schemas.microsoft.com/office/drawing/2014/main" id="{8CCDBE1F-B4FC-138A-3FD4-C4F57D57C61F}"/>
              </a:ext>
            </a:extLst>
          </p:cNvPr>
          <p:cNvSpPr>
            <a:spLocks noGrp="1"/>
          </p:cNvSpPr>
          <p:nvPr>
            <p:ph type="body" sz="quarter" idx="32" hasCustomPrompt="1"/>
          </p:nvPr>
        </p:nvSpPr>
        <p:spPr>
          <a:xfrm>
            <a:off x="749298" y="5271459"/>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Phone</a:t>
            </a:r>
            <a:endParaRPr lang="kok-IN" dirty="0"/>
          </a:p>
        </p:txBody>
      </p:sp>
      <p:sp>
        <p:nvSpPr>
          <p:cNvPr id="33" name="Rectangle 32">
            <a:extLst>
              <a:ext uri="{FF2B5EF4-FFF2-40B4-BE49-F238E27FC236}">
                <a16:creationId xmlns:a16="http://schemas.microsoft.com/office/drawing/2014/main" id="{44CEAD35-9A17-2A7E-CD91-EAE451C01331}"/>
              </a:ext>
            </a:extLst>
          </p:cNvPr>
          <p:cNvSpPr/>
          <p:nvPr userDrawn="1"/>
        </p:nvSpPr>
        <p:spPr>
          <a:xfrm>
            <a:off x="3520064"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B62496B-DF90-CDB4-9321-6E2B11036DF5}"/>
              </a:ext>
            </a:extLst>
          </p:cNvPr>
          <p:cNvSpPr/>
          <p:nvPr userDrawn="1"/>
        </p:nvSpPr>
        <p:spPr>
          <a:xfrm>
            <a:off x="3391379"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10">
            <a:extLst>
              <a:ext uri="{FF2B5EF4-FFF2-40B4-BE49-F238E27FC236}">
                <a16:creationId xmlns:a16="http://schemas.microsoft.com/office/drawing/2014/main" id="{03925DD7-E448-2C74-30E0-326AA15D4227}"/>
              </a:ext>
            </a:extLst>
          </p:cNvPr>
          <p:cNvSpPr>
            <a:spLocks noGrp="1" noChangeAspect="1"/>
          </p:cNvSpPr>
          <p:nvPr>
            <p:ph type="pic" sz="quarter" idx="33"/>
          </p:nvPr>
        </p:nvSpPr>
        <p:spPr>
          <a:xfrm>
            <a:off x="3530111" y="1751586"/>
            <a:ext cx="1993901" cy="2540001"/>
          </a:xfrm>
          <a:prstGeom prst="rect">
            <a:avLst/>
          </a:prstGeom>
        </p:spPr>
        <p:txBody>
          <a:bodyPr/>
          <a:lstStyle/>
          <a:p>
            <a:endParaRPr lang="kok-IN" dirty="0"/>
          </a:p>
        </p:txBody>
      </p:sp>
      <p:sp>
        <p:nvSpPr>
          <p:cNvPr id="36" name="Text Placeholder 17">
            <a:extLst>
              <a:ext uri="{FF2B5EF4-FFF2-40B4-BE49-F238E27FC236}">
                <a16:creationId xmlns:a16="http://schemas.microsoft.com/office/drawing/2014/main" id="{27F43286-4AC7-EDFF-22A7-90BB6324E299}"/>
              </a:ext>
            </a:extLst>
          </p:cNvPr>
          <p:cNvSpPr>
            <a:spLocks noGrp="1"/>
          </p:cNvSpPr>
          <p:nvPr>
            <p:ph type="body" sz="quarter" idx="34" hasCustomPrompt="1"/>
          </p:nvPr>
        </p:nvSpPr>
        <p:spPr>
          <a:xfrm>
            <a:off x="3531076" y="43719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37" name="Text Placeholder 19">
            <a:extLst>
              <a:ext uri="{FF2B5EF4-FFF2-40B4-BE49-F238E27FC236}">
                <a16:creationId xmlns:a16="http://schemas.microsoft.com/office/drawing/2014/main" id="{53243977-9766-2EAD-1D25-8F39CA55FDE9}"/>
              </a:ext>
            </a:extLst>
          </p:cNvPr>
          <p:cNvSpPr>
            <a:spLocks noGrp="1"/>
          </p:cNvSpPr>
          <p:nvPr>
            <p:ph type="body" sz="quarter" idx="35" hasCustomPrompt="1"/>
          </p:nvPr>
        </p:nvSpPr>
        <p:spPr>
          <a:xfrm>
            <a:off x="3531076" y="470258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42" name="Text Placeholder 21">
            <a:extLst>
              <a:ext uri="{FF2B5EF4-FFF2-40B4-BE49-F238E27FC236}">
                <a16:creationId xmlns:a16="http://schemas.microsoft.com/office/drawing/2014/main" id="{EADCE630-AE61-D1BE-8042-5878481C9663}"/>
              </a:ext>
            </a:extLst>
          </p:cNvPr>
          <p:cNvSpPr>
            <a:spLocks noGrp="1"/>
          </p:cNvSpPr>
          <p:nvPr>
            <p:ph type="body" sz="quarter" idx="36" hasCustomPrompt="1"/>
          </p:nvPr>
        </p:nvSpPr>
        <p:spPr>
          <a:xfrm>
            <a:off x="3531076" y="5002408"/>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email</a:t>
            </a:r>
            <a:endParaRPr lang="kok-IN" dirty="0"/>
          </a:p>
        </p:txBody>
      </p:sp>
      <p:sp>
        <p:nvSpPr>
          <p:cNvPr id="43" name="Text Placeholder 21">
            <a:extLst>
              <a:ext uri="{FF2B5EF4-FFF2-40B4-BE49-F238E27FC236}">
                <a16:creationId xmlns:a16="http://schemas.microsoft.com/office/drawing/2014/main" id="{38A4E60D-7892-93B5-9001-4C8FF72F88C1}"/>
              </a:ext>
            </a:extLst>
          </p:cNvPr>
          <p:cNvSpPr>
            <a:spLocks noGrp="1"/>
          </p:cNvSpPr>
          <p:nvPr>
            <p:ph type="body" sz="quarter" idx="37" hasCustomPrompt="1"/>
          </p:nvPr>
        </p:nvSpPr>
        <p:spPr>
          <a:xfrm>
            <a:off x="3531076" y="5271459"/>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Phone</a:t>
            </a:r>
            <a:endParaRPr lang="kok-IN" dirty="0"/>
          </a:p>
        </p:txBody>
      </p:sp>
      <p:sp>
        <p:nvSpPr>
          <p:cNvPr id="50" name="Rectangle 49">
            <a:extLst>
              <a:ext uri="{FF2B5EF4-FFF2-40B4-BE49-F238E27FC236}">
                <a16:creationId xmlns:a16="http://schemas.microsoft.com/office/drawing/2014/main" id="{C5E8774E-20C3-7BC8-C1B1-229288A1CB6A}"/>
              </a:ext>
            </a:extLst>
          </p:cNvPr>
          <p:cNvSpPr/>
          <p:nvPr userDrawn="1"/>
        </p:nvSpPr>
        <p:spPr>
          <a:xfrm>
            <a:off x="6297021"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6771F9F6-E267-392D-6013-E48F6BF5CB61}"/>
              </a:ext>
            </a:extLst>
          </p:cNvPr>
          <p:cNvSpPr/>
          <p:nvPr userDrawn="1"/>
        </p:nvSpPr>
        <p:spPr>
          <a:xfrm>
            <a:off x="6168336"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Picture Placeholder 10">
            <a:extLst>
              <a:ext uri="{FF2B5EF4-FFF2-40B4-BE49-F238E27FC236}">
                <a16:creationId xmlns:a16="http://schemas.microsoft.com/office/drawing/2014/main" id="{539179AA-F15E-4A30-BB61-41528BAD197B}"/>
              </a:ext>
            </a:extLst>
          </p:cNvPr>
          <p:cNvSpPr>
            <a:spLocks noGrp="1" noChangeAspect="1"/>
          </p:cNvSpPr>
          <p:nvPr>
            <p:ph type="pic" sz="quarter" idx="38"/>
          </p:nvPr>
        </p:nvSpPr>
        <p:spPr>
          <a:xfrm>
            <a:off x="6307068" y="1751586"/>
            <a:ext cx="1993901" cy="2540001"/>
          </a:xfrm>
          <a:prstGeom prst="rect">
            <a:avLst/>
          </a:prstGeom>
        </p:spPr>
        <p:txBody>
          <a:bodyPr/>
          <a:lstStyle/>
          <a:p>
            <a:endParaRPr lang="kok-IN" dirty="0"/>
          </a:p>
        </p:txBody>
      </p:sp>
      <p:sp>
        <p:nvSpPr>
          <p:cNvPr id="55" name="Text Placeholder 17">
            <a:extLst>
              <a:ext uri="{FF2B5EF4-FFF2-40B4-BE49-F238E27FC236}">
                <a16:creationId xmlns:a16="http://schemas.microsoft.com/office/drawing/2014/main" id="{3454225D-E45E-C71F-A3BE-3E36D44B833D}"/>
              </a:ext>
            </a:extLst>
          </p:cNvPr>
          <p:cNvSpPr>
            <a:spLocks noGrp="1"/>
          </p:cNvSpPr>
          <p:nvPr>
            <p:ph type="body" sz="quarter" idx="39" hasCustomPrompt="1"/>
          </p:nvPr>
        </p:nvSpPr>
        <p:spPr>
          <a:xfrm>
            <a:off x="6308033" y="43719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56" name="Text Placeholder 19">
            <a:extLst>
              <a:ext uri="{FF2B5EF4-FFF2-40B4-BE49-F238E27FC236}">
                <a16:creationId xmlns:a16="http://schemas.microsoft.com/office/drawing/2014/main" id="{9B2186E4-69E6-499D-BBAE-A0E131727ECD}"/>
              </a:ext>
            </a:extLst>
          </p:cNvPr>
          <p:cNvSpPr>
            <a:spLocks noGrp="1"/>
          </p:cNvSpPr>
          <p:nvPr>
            <p:ph type="body" sz="quarter" idx="40" hasCustomPrompt="1"/>
          </p:nvPr>
        </p:nvSpPr>
        <p:spPr>
          <a:xfrm>
            <a:off x="6308033" y="470258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57" name="Text Placeholder 21">
            <a:extLst>
              <a:ext uri="{FF2B5EF4-FFF2-40B4-BE49-F238E27FC236}">
                <a16:creationId xmlns:a16="http://schemas.microsoft.com/office/drawing/2014/main" id="{167B1096-BE1E-B3F7-19B0-54A309ECC2A9}"/>
              </a:ext>
            </a:extLst>
          </p:cNvPr>
          <p:cNvSpPr>
            <a:spLocks noGrp="1"/>
          </p:cNvSpPr>
          <p:nvPr>
            <p:ph type="body" sz="quarter" idx="41" hasCustomPrompt="1"/>
          </p:nvPr>
        </p:nvSpPr>
        <p:spPr>
          <a:xfrm>
            <a:off x="6308033" y="5002408"/>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email</a:t>
            </a:r>
            <a:endParaRPr lang="kok-IN" dirty="0"/>
          </a:p>
        </p:txBody>
      </p:sp>
      <p:sp>
        <p:nvSpPr>
          <p:cNvPr id="58" name="Text Placeholder 21">
            <a:extLst>
              <a:ext uri="{FF2B5EF4-FFF2-40B4-BE49-F238E27FC236}">
                <a16:creationId xmlns:a16="http://schemas.microsoft.com/office/drawing/2014/main" id="{FE8254AB-766E-48B3-080E-96D11C959F81}"/>
              </a:ext>
            </a:extLst>
          </p:cNvPr>
          <p:cNvSpPr>
            <a:spLocks noGrp="1"/>
          </p:cNvSpPr>
          <p:nvPr>
            <p:ph type="body" sz="quarter" idx="42" hasCustomPrompt="1"/>
          </p:nvPr>
        </p:nvSpPr>
        <p:spPr>
          <a:xfrm>
            <a:off x="6308033" y="5271459"/>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Phone</a:t>
            </a:r>
            <a:endParaRPr lang="kok-IN" dirty="0"/>
          </a:p>
        </p:txBody>
      </p:sp>
      <p:grpSp>
        <p:nvGrpSpPr>
          <p:cNvPr id="67" name="Group 66">
            <a:extLst>
              <a:ext uri="{FF2B5EF4-FFF2-40B4-BE49-F238E27FC236}">
                <a16:creationId xmlns:a16="http://schemas.microsoft.com/office/drawing/2014/main" id="{71810C89-03F6-56DC-AED4-5F7123BED38F}"/>
              </a:ext>
            </a:extLst>
          </p:cNvPr>
          <p:cNvGrpSpPr/>
          <p:nvPr userDrawn="1"/>
        </p:nvGrpSpPr>
        <p:grpSpPr>
          <a:xfrm>
            <a:off x="8954937" y="1584756"/>
            <a:ext cx="2400050" cy="4120718"/>
            <a:chOff x="8954937" y="1584756"/>
            <a:chExt cx="2400050" cy="4120718"/>
          </a:xfrm>
        </p:grpSpPr>
        <p:sp>
          <p:nvSpPr>
            <p:cNvPr id="59" name="Rectangle 58">
              <a:extLst>
                <a:ext uri="{FF2B5EF4-FFF2-40B4-BE49-F238E27FC236}">
                  <a16:creationId xmlns:a16="http://schemas.microsoft.com/office/drawing/2014/main" id="{D4174B1A-505E-EE36-4113-E54C69825D51}"/>
                </a:ext>
              </a:extLst>
            </p:cNvPr>
            <p:cNvSpPr/>
            <p:nvPr userDrawn="1"/>
          </p:nvSpPr>
          <p:spPr>
            <a:xfrm>
              <a:off x="9083622" y="1717227"/>
              <a:ext cx="2271365" cy="3988247"/>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68957F0-121F-B918-9567-FE409E4B173F}"/>
                </a:ext>
              </a:extLst>
            </p:cNvPr>
            <p:cNvSpPr/>
            <p:nvPr userDrawn="1"/>
          </p:nvSpPr>
          <p:spPr>
            <a:xfrm>
              <a:off x="8954937" y="1584756"/>
              <a:ext cx="2271365" cy="39670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Picture Placeholder 10">
            <a:extLst>
              <a:ext uri="{FF2B5EF4-FFF2-40B4-BE49-F238E27FC236}">
                <a16:creationId xmlns:a16="http://schemas.microsoft.com/office/drawing/2014/main" id="{BD584AC3-F6AA-50C8-0C53-D8203C2E4D44}"/>
              </a:ext>
            </a:extLst>
          </p:cNvPr>
          <p:cNvSpPr>
            <a:spLocks noGrp="1" noChangeAspect="1"/>
          </p:cNvSpPr>
          <p:nvPr>
            <p:ph type="pic" sz="quarter" idx="43"/>
          </p:nvPr>
        </p:nvSpPr>
        <p:spPr>
          <a:xfrm>
            <a:off x="9093669" y="1751586"/>
            <a:ext cx="1993901" cy="2540001"/>
          </a:xfrm>
          <a:prstGeom prst="rect">
            <a:avLst/>
          </a:prstGeom>
        </p:spPr>
        <p:txBody>
          <a:bodyPr/>
          <a:lstStyle/>
          <a:p>
            <a:endParaRPr lang="kok-IN" dirty="0"/>
          </a:p>
        </p:txBody>
      </p:sp>
      <p:sp>
        <p:nvSpPr>
          <p:cNvPr id="62" name="Text Placeholder 17">
            <a:extLst>
              <a:ext uri="{FF2B5EF4-FFF2-40B4-BE49-F238E27FC236}">
                <a16:creationId xmlns:a16="http://schemas.microsoft.com/office/drawing/2014/main" id="{56A24FBA-901F-F745-EDB9-7832EBF15EDF}"/>
              </a:ext>
            </a:extLst>
          </p:cNvPr>
          <p:cNvSpPr>
            <a:spLocks noGrp="1"/>
          </p:cNvSpPr>
          <p:nvPr>
            <p:ph type="body" sz="quarter" idx="44" hasCustomPrompt="1"/>
          </p:nvPr>
        </p:nvSpPr>
        <p:spPr>
          <a:xfrm>
            <a:off x="9094634" y="4371975"/>
            <a:ext cx="1993392" cy="246221"/>
          </a:xfrm>
          <a:prstGeom prst="rect">
            <a:avLst/>
          </a:prstGeom>
        </p:spPr>
        <p:txBody>
          <a:bodyPr lIns="0" tIns="0" rIns="0" bIns="0">
            <a:spAutoFit/>
          </a:bodyPr>
          <a:lstStyle>
            <a:lvl1pPr>
              <a:defRPr sz="1600" b="1">
                <a:solidFill>
                  <a:schemeClr val="accent1"/>
                </a:solidFill>
              </a:defRPr>
            </a:lvl1pPr>
            <a:lvl2pPr marL="0" indent="0">
              <a:buNone/>
              <a:defRPr sz="1600"/>
            </a:lvl2pPr>
            <a:lvl3pPr>
              <a:defRPr sz="1600"/>
            </a:lvl3pPr>
            <a:lvl4pPr>
              <a:defRPr sz="1600"/>
            </a:lvl4pPr>
            <a:lvl5pPr>
              <a:defRPr sz="1600"/>
            </a:lvl5pPr>
          </a:lstStyle>
          <a:p>
            <a:pPr lvl="0"/>
            <a:r>
              <a:rPr lang="en-US" dirty="0"/>
              <a:t>Name</a:t>
            </a:r>
          </a:p>
        </p:txBody>
      </p:sp>
      <p:sp>
        <p:nvSpPr>
          <p:cNvPr id="63" name="Text Placeholder 19">
            <a:extLst>
              <a:ext uri="{FF2B5EF4-FFF2-40B4-BE49-F238E27FC236}">
                <a16:creationId xmlns:a16="http://schemas.microsoft.com/office/drawing/2014/main" id="{62E0FAB9-C05B-B49B-CF1C-E353A2776C92}"/>
              </a:ext>
            </a:extLst>
          </p:cNvPr>
          <p:cNvSpPr>
            <a:spLocks noGrp="1"/>
          </p:cNvSpPr>
          <p:nvPr>
            <p:ph type="body" sz="quarter" idx="45" hasCustomPrompt="1"/>
          </p:nvPr>
        </p:nvSpPr>
        <p:spPr>
          <a:xfrm>
            <a:off x="9094634" y="4702580"/>
            <a:ext cx="1993391" cy="215444"/>
          </a:xfrm>
          <a:prstGeom prst="rect">
            <a:avLst/>
          </a:prstGeom>
        </p:spPr>
        <p:txBody>
          <a:bodyPr lIns="0" tIns="0" rIns="0" bIns="0">
            <a:spAutoFit/>
          </a:bodyPr>
          <a:lstStyle>
            <a:lvl1pPr>
              <a:defRPr sz="1400" i="1">
                <a:solidFill>
                  <a:schemeClr val="tx2"/>
                </a:solidFill>
              </a:defRPr>
            </a:lvl1pPr>
            <a:lvl2pPr>
              <a:defRPr sz="1400"/>
            </a:lvl2pPr>
            <a:lvl3pPr>
              <a:defRPr sz="1400"/>
            </a:lvl3pPr>
            <a:lvl4pPr>
              <a:defRPr sz="1400"/>
            </a:lvl4pPr>
            <a:lvl5pPr>
              <a:defRPr sz="1400"/>
            </a:lvl5pPr>
          </a:lstStyle>
          <a:p>
            <a:pPr lvl="0"/>
            <a:r>
              <a:rPr lang="en-US" dirty="0"/>
              <a:t>Position</a:t>
            </a:r>
            <a:endParaRPr lang="kok-IN" dirty="0"/>
          </a:p>
        </p:txBody>
      </p:sp>
      <p:sp>
        <p:nvSpPr>
          <p:cNvPr id="64" name="Text Placeholder 21">
            <a:extLst>
              <a:ext uri="{FF2B5EF4-FFF2-40B4-BE49-F238E27FC236}">
                <a16:creationId xmlns:a16="http://schemas.microsoft.com/office/drawing/2014/main" id="{EFE6E4D6-F064-FCFC-3988-9EA4A2D7C329}"/>
              </a:ext>
            </a:extLst>
          </p:cNvPr>
          <p:cNvSpPr>
            <a:spLocks noGrp="1"/>
          </p:cNvSpPr>
          <p:nvPr>
            <p:ph type="body" sz="quarter" idx="46" hasCustomPrompt="1"/>
          </p:nvPr>
        </p:nvSpPr>
        <p:spPr>
          <a:xfrm>
            <a:off x="9094634" y="5002408"/>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email</a:t>
            </a:r>
            <a:endParaRPr lang="kok-IN" dirty="0"/>
          </a:p>
        </p:txBody>
      </p:sp>
      <p:sp>
        <p:nvSpPr>
          <p:cNvPr id="65" name="Text Placeholder 21">
            <a:extLst>
              <a:ext uri="{FF2B5EF4-FFF2-40B4-BE49-F238E27FC236}">
                <a16:creationId xmlns:a16="http://schemas.microsoft.com/office/drawing/2014/main" id="{5492A8FA-D1DF-329E-EB41-2643EB061ECB}"/>
              </a:ext>
            </a:extLst>
          </p:cNvPr>
          <p:cNvSpPr>
            <a:spLocks noGrp="1"/>
          </p:cNvSpPr>
          <p:nvPr>
            <p:ph type="body" sz="quarter" idx="47" hasCustomPrompt="1"/>
          </p:nvPr>
        </p:nvSpPr>
        <p:spPr>
          <a:xfrm>
            <a:off x="9094634" y="5271459"/>
            <a:ext cx="1993390" cy="184666"/>
          </a:xfrm>
          <a:prstGeom prst="rect">
            <a:avLst/>
          </a:prstGeom>
        </p:spPr>
        <p:txBody>
          <a:bodyPr lIns="0" tIns="0" rIns="0" bIns="0">
            <a:sp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Phone</a:t>
            </a:r>
            <a:endParaRPr lang="kok-IN" dirty="0"/>
          </a:p>
        </p:txBody>
      </p:sp>
      <p:pic>
        <p:nvPicPr>
          <p:cNvPr id="2" name="Graphic 1">
            <a:extLst>
              <a:ext uri="{FF2B5EF4-FFF2-40B4-BE49-F238E27FC236}">
                <a16:creationId xmlns:a16="http://schemas.microsoft.com/office/drawing/2014/main" id="{F170C44B-81CF-A54B-4E0F-AE650E1E7C4B}"/>
              </a:ext>
            </a:extLst>
          </p:cNvPr>
          <p:cNvPicPr>
            <a:picLocks noChangeAspect="1"/>
          </p:cNvPicPr>
          <p:nvPr userDrawn="1"/>
        </p:nvPicPr>
        <p:blipFill>
          <a:blip r:embed="rId4">
            <a:lum bright="100000" contrast="100000"/>
            <a:extLst>
              <a:ext uri="{96DAC541-7B7A-43D3-8B79-37D633B846F1}">
                <asvg:svgBlip xmlns:asvg="http://schemas.microsoft.com/office/drawing/2016/SVG/main" r:embed="rId5"/>
              </a:ext>
            </a:extLst>
          </a:blip>
          <a:stretch>
            <a:fillRect/>
          </a:stretch>
        </p:blipFill>
        <p:spPr>
          <a:xfrm>
            <a:off x="10281525" y="6068592"/>
            <a:ext cx="1072900" cy="453642"/>
          </a:xfrm>
          <a:prstGeom prst="rect">
            <a:avLst/>
          </a:prstGeom>
        </p:spPr>
      </p:pic>
    </p:spTree>
    <p:extLst>
      <p:ext uri="{BB962C8B-B14F-4D97-AF65-F5344CB8AC3E}">
        <p14:creationId xmlns:p14="http://schemas.microsoft.com/office/powerpoint/2010/main" val="129243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reaker slide 2">
    <p:bg bwMode="auto">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0F28C94B-928E-1B45-4928-D55A2416A784}"/>
              </a:ext>
            </a:extLst>
          </p:cNvPr>
          <p:cNvSpPr>
            <a:spLocks noGrp="1"/>
          </p:cNvSpPr>
          <p:nvPr>
            <p:ph type="sldNum" sz="quarter" idx="16"/>
          </p:nvPr>
        </p:nvSpPr>
        <p:spPr bwMode="white"/>
        <p:txBody>
          <a:bodyPr>
            <a:noAutofit/>
          </a:bodyPr>
          <a:lstStyle>
            <a:lvl1pPr>
              <a:defRPr>
                <a:solidFill>
                  <a:schemeClr val="bg1"/>
                </a:solidFill>
              </a:defRPr>
            </a:lvl1pPr>
          </a:lstStyle>
          <a:p>
            <a:fld id="{A7D4F30D-40DB-4D14-92A8-71EC94CA5371}" type="slidenum">
              <a:rPr/>
              <a:pPr/>
              <a:t>‹#›</a:t>
            </a:fld>
            <a:endParaRPr/>
          </a:p>
        </p:txBody>
      </p:sp>
      <p:sp>
        <p:nvSpPr>
          <p:cNvPr id="6" name="Date Placeholder 5">
            <a:extLst>
              <a:ext uri="{FF2B5EF4-FFF2-40B4-BE49-F238E27FC236}">
                <a16:creationId xmlns:a16="http://schemas.microsoft.com/office/drawing/2014/main" id="{F2135072-8314-BDAB-7BE2-8670EED5B406}"/>
              </a:ext>
            </a:extLst>
          </p:cNvPr>
          <p:cNvSpPr>
            <a:spLocks noGrp="1"/>
          </p:cNvSpPr>
          <p:nvPr>
            <p:ph type="dt" sz="half" idx="14"/>
          </p:nvPr>
        </p:nvSpPr>
        <p:spPr bwMode="white"/>
        <p:txBody>
          <a:bodyPr>
            <a:noAutofit/>
          </a:bodyPr>
          <a:lstStyle>
            <a:lvl1pPr>
              <a:defRPr>
                <a:solidFill>
                  <a:schemeClr val="bg1"/>
                </a:solidFill>
              </a:defRPr>
            </a:lvl1pPr>
          </a:lstStyle>
          <a:p>
            <a:fld id="{05E7464A-A416-4C99-9FA5-E206BC557454}" type="datetime1">
              <a:rPr lang="en-US" smtClean="0"/>
              <a:t>10/28/2023</a:t>
            </a:fld>
            <a:endParaRPr/>
          </a:p>
        </p:txBody>
      </p:sp>
      <p:sp>
        <p:nvSpPr>
          <p:cNvPr id="9" name="Footer Placeholder 8">
            <a:extLst>
              <a:ext uri="{FF2B5EF4-FFF2-40B4-BE49-F238E27FC236}">
                <a16:creationId xmlns:a16="http://schemas.microsoft.com/office/drawing/2014/main" id="{651FA0B9-A100-60A9-819C-A0CA0FF4DD44}"/>
              </a:ext>
            </a:extLst>
          </p:cNvPr>
          <p:cNvSpPr>
            <a:spLocks noGrp="1"/>
          </p:cNvSpPr>
          <p:nvPr>
            <p:ph type="ftr" sz="quarter" idx="15"/>
          </p:nvPr>
        </p:nvSpPr>
        <p:spPr bwMode="white"/>
        <p:txBody>
          <a:bodyPr>
            <a:noAutofit/>
          </a:bodyPr>
          <a:lstStyle>
            <a:lvl1pPr>
              <a:defRPr>
                <a:solidFill>
                  <a:schemeClr val="bg1"/>
                </a:solidFill>
              </a:defRPr>
            </a:lvl1pPr>
          </a:lstStyle>
          <a:p>
            <a:endParaRPr/>
          </a:p>
        </p:txBody>
      </p:sp>
      <p:sp>
        <p:nvSpPr>
          <p:cNvPr id="5" name="Rectangle 4">
            <a:extLst>
              <a:ext uri="{FF2B5EF4-FFF2-40B4-BE49-F238E27FC236}">
                <a16:creationId xmlns:a16="http://schemas.microsoft.com/office/drawing/2014/main" id="{BC760842-1E43-F227-17AE-91DF79F2AD7B}"/>
              </a:ext>
              <a:ext uri="{C183D7F6-B498-43B3-948B-1728B52AA6E4}">
                <adec:decorative xmlns:adec="http://schemas.microsoft.com/office/drawing/2017/decorative" val="1"/>
              </a:ext>
            </a:extLst>
          </p:cNvPr>
          <p:cNvSpPr/>
          <p:nvPr/>
        </p:nvSpPr>
        <p:spPr bwMode="ltGray">
          <a:xfrm flipH="1">
            <a:off x="0" y="0"/>
            <a:ext cx="10544053" cy="5211763"/>
          </a:xfrm>
          <a:prstGeom prst="rect">
            <a:avLst/>
          </a:prstGeom>
          <a:solidFill>
            <a:srgbClr val="BE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952262" y="942736"/>
            <a:ext cx="6040209" cy="2029869"/>
          </a:xfrm>
        </p:spPr>
        <p:txBody>
          <a:bodyPr>
            <a:noAutofit/>
          </a:bodyPr>
          <a:lstStyle>
            <a:lvl1pPr marL="0" indent="0">
              <a:lnSpc>
                <a:spcPct val="100000"/>
              </a:lnSpc>
              <a:spcBef>
                <a:spcPts val="0"/>
              </a:spcBef>
              <a:buNone/>
              <a:defRPr sz="4000" b="0">
                <a:solidFill>
                  <a:schemeClr val="tx1"/>
                </a:solidFill>
              </a:defRPr>
            </a:lvl1pPr>
          </a:lstStyle>
          <a:p>
            <a:pPr lvl="0"/>
            <a:r>
              <a:rPr dirty="0"/>
              <a:t>Breaker slide</a:t>
            </a:r>
            <a:r>
              <a:rPr lang="en-US" dirty="0"/>
              <a:t>,</a:t>
            </a:r>
            <a:r>
              <a:rPr dirty="0"/>
              <a:t> use sentence case</a:t>
            </a:r>
          </a:p>
        </p:txBody>
      </p:sp>
    </p:spTree>
    <p:custDataLst>
      <p:tags r:id="rId1"/>
    </p:custDataLst>
    <p:extLst>
      <p:ext uri="{BB962C8B-B14F-4D97-AF65-F5344CB8AC3E}">
        <p14:creationId xmlns:p14="http://schemas.microsoft.com/office/powerpoint/2010/main" val="14200687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descr="A group of people sitting at a table&#10;&#10;Description automatically generated with medium confidence">
            <a:extLst>
              <a:ext uri="{FF2B5EF4-FFF2-40B4-BE49-F238E27FC236}">
                <a16:creationId xmlns:a16="http://schemas.microsoft.com/office/drawing/2014/main" id="{6B7B809F-6971-4EB9-9B63-72C2A6B36CB2}"/>
              </a:ext>
            </a:extLst>
          </p:cNvPr>
          <p:cNvPicPr>
            <a:picLocks noChangeAspect="1"/>
          </p:cNvPicPr>
          <p:nvPr userDrawn="1"/>
        </p:nvPicPr>
        <p:blipFill rotWithShape="1">
          <a:blip r:embed="rId3"/>
          <a:srcRect l="21852" t="4389" r="39939" b="4389"/>
          <a:stretch/>
        </p:blipFill>
        <p:spPr>
          <a:xfrm>
            <a:off x="0" y="0"/>
            <a:ext cx="4308763" cy="6858000"/>
          </a:xfrm>
          <a:custGeom>
            <a:avLst/>
            <a:gdLst>
              <a:gd name="connsiteX0" fmla="*/ 0 w 5156886"/>
              <a:gd name="connsiteY0" fmla="*/ 0 h 6858000"/>
              <a:gd name="connsiteX1" fmla="*/ 5156886 w 5156886"/>
              <a:gd name="connsiteY1" fmla="*/ 0 h 6858000"/>
              <a:gd name="connsiteX2" fmla="*/ 5156886 w 5156886"/>
              <a:gd name="connsiteY2" fmla="*/ 6858000 h 6858000"/>
              <a:gd name="connsiteX3" fmla="*/ 0 w 5156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56886" h="6858000">
                <a:moveTo>
                  <a:pt x="0" y="0"/>
                </a:moveTo>
                <a:lnTo>
                  <a:pt x="5156886" y="0"/>
                </a:lnTo>
                <a:lnTo>
                  <a:pt x="5156886" y="6858000"/>
                </a:lnTo>
                <a:lnTo>
                  <a:pt x="0" y="6858000"/>
                </a:lnTo>
                <a:close/>
              </a:path>
            </a:pathLst>
          </a:custGeom>
        </p:spPr>
      </p:pic>
      <p:sp>
        <p:nvSpPr>
          <p:cNvPr id="11" name="Rectangle 10">
            <a:extLst>
              <a:ext uri="{FF2B5EF4-FFF2-40B4-BE49-F238E27FC236}">
                <a16:creationId xmlns:a16="http://schemas.microsoft.com/office/drawing/2014/main" id="{0BD6B90B-25FE-4DDA-8799-05E8166B429E}"/>
              </a:ext>
            </a:extLst>
          </p:cNvPr>
          <p:cNvSpPr>
            <a:spLocks/>
          </p:cNvSpPr>
          <p:nvPr userDrawn="1"/>
        </p:nvSpPr>
        <p:spPr>
          <a:xfrm>
            <a:off x="0" y="0"/>
            <a:ext cx="4309200" cy="6858000"/>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AEBB0B31-76F1-41CB-8DC3-560850E4637D}"/>
              </a:ext>
            </a:extLst>
          </p:cNvPr>
          <p:cNvSpPr/>
          <p:nvPr userDrawn="1"/>
        </p:nvSpPr>
        <p:spPr>
          <a:xfrm flipV="1">
            <a:off x="4301616" y="1655273"/>
            <a:ext cx="302423" cy="303379"/>
          </a:xfrm>
          <a:prstGeom prst="rtTriangle">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9FB5875-67BC-484F-8320-FB31309A8554}"/>
              </a:ext>
            </a:extLst>
          </p:cNvPr>
          <p:cNvSpPr/>
          <p:nvPr userDrawn="1"/>
        </p:nvSpPr>
        <p:spPr>
          <a:xfrm>
            <a:off x="415636" y="604253"/>
            <a:ext cx="4188672" cy="105102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b="1" spc="-150" dirty="0">
              <a:latin typeface="+mj-lt"/>
              <a:cs typeface="Arial" panose="020B0604020202020204" pitchFamily="34" charset="0"/>
            </a:endParaRPr>
          </a:p>
        </p:txBody>
      </p:sp>
      <p:sp>
        <p:nvSpPr>
          <p:cNvPr id="2" name="Title 1"/>
          <p:cNvSpPr>
            <a:spLocks noGrp="1"/>
          </p:cNvSpPr>
          <p:nvPr>
            <p:ph type="title" hasCustomPrompt="1"/>
          </p:nvPr>
        </p:nvSpPr>
        <p:spPr>
          <a:xfrm>
            <a:off x="609600" y="804800"/>
            <a:ext cx="3575702" cy="649928"/>
          </a:xfrm>
        </p:spPr>
        <p:txBody>
          <a:bodyPr anchor="ctr">
            <a:noAutofit/>
          </a:bodyPr>
          <a:lstStyle>
            <a:lvl1pPr>
              <a:defRPr sz="3200" b="0">
                <a:solidFill>
                  <a:schemeClr val="bg1"/>
                </a:solidFill>
              </a:defRPr>
            </a:lvl1pPr>
          </a:lstStyle>
          <a:p>
            <a:r>
              <a:rPr lang="en-US" dirty="0"/>
              <a:t>Agenda</a:t>
            </a:r>
          </a:p>
        </p:txBody>
      </p:sp>
      <p:sp>
        <p:nvSpPr>
          <p:cNvPr id="3" name="Copyright">
            <a:extLst>
              <a:ext uri="{FF2B5EF4-FFF2-40B4-BE49-F238E27FC236}">
                <a16:creationId xmlns:a16="http://schemas.microsoft.com/office/drawing/2014/main" id="{DA31F6F0-3F62-1536-3780-CF13A5A9CB46}"/>
              </a:ext>
            </a:extLst>
          </p:cNvPr>
          <p:cNvSpPr txBox="1">
            <a:spLocks/>
          </p:cNvSpPr>
          <p:nvPr userDrawn="1">
            <p:custDataLst>
              <p:tags r:id="rId1"/>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1"/>
                </a:solidFill>
                <a:latin typeface="Arial" panose="020B0604020202020204" pitchFamily="34" charset="0"/>
              </a:rPr>
              <a:t>© 2023 RSM US LLP. All Rights Reserved.</a:t>
            </a:r>
          </a:p>
        </p:txBody>
      </p:sp>
      <p:sp>
        <p:nvSpPr>
          <p:cNvPr id="4" name="TextBox 3">
            <a:extLst>
              <a:ext uri="{FF2B5EF4-FFF2-40B4-BE49-F238E27FC236}">
                <a16:creationId xmlns:a16="http://schemas.microsoft.com/office/drawing/2014/main" id="{4D16214B-A5A3-477B-024A-CC9FEF4A77FE}"/>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1"/>
                </a:solidFill>
                <a:latin typeface="+mn-lt"/>
                <a:ea typeface="+mn-ea"/>
                <a:cs typeface="+mn-cs"/>
              </a:rPr>
              <a:pPr marL="0" algn="l" defTabSz="1088333" rtl="0" eaLnBrk="1" latinLnBrk="0" hangingPunct="1"/>
              <a:t>‹#›</a:t>
            </a:fld>
            <a:endParaRPr lang="en-US" sz="1000" kern="1200" dirty="0">
              <a:solidFill>
                <a:schemeClr val="bg1"/>
              </a:solidFill>
              <a:latin typeface="+mn-lt"/>
              <a:ea typeface="+mn-ea"/>
              <a:cs typeface="+mn-cs"/>
            </a:endParaRPr>
          </a:p>
        </p:txBody>
      </p:sp>
      <p:sp>
        <p:nvSpPr>
          <p:cNvPr id="5" name="Rectangle 4">
            <a:extLst>
              <a:ext uri="{FF2B5EF4-FFF2-40B4-BE49-F238E27FC236}">
                <a16:creationId xmlns:a16="http://schemas.microsoft.com/office/drawing/2014/main" id="{C8FEB83B-0FF1-AABA-FCA1-31F3F1EE863B}"/>
              </a:ext>
            </a:extLst>
          </p:cNvPr>
          <p:cNvSpPr/>
          <p:nvPr userDrawn="1"/>
        </p:nvSpPr>
        <p:spPr>
          <a:xfrm>
            <a:off x="0" y="604253"/>
            <a:ext cx="374650" cy="1051021"/>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b="1" spc="-150" dirty="0">
              <a:latin typeface="+mj-lt"/>
              <a:cs typeface="Arial" panose="020B0604020202020204" pitchFamily="34" charset="0"/>
            </a:endParaRPr>
          </a:p>
        </p:txBody>
      </p:sp>
    </p:spTree>
    <p:extLst>
      <p:ext uri="{BB962C8B-B14F-4D97-AF65-F5344CB8AC3E}">
        <p14:creationId xmlns:p14="http://schemas.microsoft.com/office/powerpoint/2010/main" val="1911918596"/>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7077"/>
            <a:ext cx="10741200" cy="430887"/>
          </a:xfrm>
        </p:spPr>
        <p:txBody>
          <a:bodyPr>
            <a:sp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101027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7149"/>
            <a:ext cx="10741200" cy="430887"/>
          </a:xfrm>
        </p:spPr>
        <p:txBody>
          <a:bodyPr>
            <a:spAutoFit/>
          </a:bodyPr>
          <a:lstStyle>
            <a:lvl1pPr>
              <a:defRPr sz="2800"/>
            </a:lvl1pPr>
          </a:lstStyle>
          <a:p>
            <a:r>
              <a:rPr lang="en-US" dirty="0"/>
              <a:t>Click to edit Master title style</a:t>
            </a:r>
          </a:p>
        </p:txBody>
      </p:sp>
      <p:sp>
        <p:nvSpPr>
          <p:cNvPr id="3" name="Text Placeholder 6">
            <a:extLst>
              <a:ext uri="{FF2B5EF4-FFF2-40B4-BE49-F238E27FC236}">
                <a16:creationId xmlns:a16="http://schemas.microsoft.com/office/drawing/2014/main" id="{87F1BA0B-3AF0-D848-028F-733A3087AC1E}"/>
              </a:ext>
            </a:extLst>
          </p:cNvPr>
          <p:cNvSpPr>
            <a:spLocks noGrp="1"/>
          </p:cNvSpPr>
          <p:nvPr>
            <p:ph type="body" sz="quarter" idx="10" hasCustomPrompt="1"/>
          </p:nvPr>
        </p:nvSpPr>
        <p:spPr>
          <a:xfrm>
            <a:off x="609600" y="141500"/>
            <a:ext cx="10744200" cy="193899"/>
          </a:xfrm>
          <a:prstGeom prst="rect">
            <a:avLst/>
          </a:prstGeom>
          <a:noFill/>
        </p:spPr>
        <p:txBody>
          <a:bodyPr wrap="square" lIns="0" tIns="0" rIns="0" bIns="0" rtlCol="0" anchor="t">
            <a:spAutoFit/>
          </a:bodyPr>
          <a:lstStyle>
            <a:lvl1pPr marL="0" indent="0">
              <a:lnSpc>
                <a:spcPct val="90000"/>
              </a:lnSpc>
              <a:spcBef>
                <a:spcPts val="0"/>
              </a:spcBef>
              <a:spcAft>
                <a:spcPts val="0"/>
              </a:spcAft>
              <a:buFontTx/>
              <a:buNone/>
              <a:defRPr lang="en-US" sz="1400" b="1" dirty="0" smtClean="0">
                <a:solidFill>
                  <a:schemeClr val="accent2"/>
                </a:solidFill>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r>
              <a:rPr lang="en-US" dirty="0"/>
              <a:t>Slide subtitle</a:t>
            </a:r>
          </a:p>
        </p:txBody>
      </p:sp>
    </p:spTree>
    <p:extLst>
      <p:ext uri="{BB962C8B-B14F-4D97-AF65-F5344CB8AC3E}">
        <p14:creationId xmlns:p14="http://schemas.microsoft.com/office/powerpoint/2010/main" val="11554529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B339296-FADB-483A-8ABE-6B29A2946608}"/>
              </a:ext>
            </a:extLst>
          </p:cNvPr>
          <p:cNvSpPr>
            <a:spLocks noGrp="1"/>
          </p:cNvSpPr>
          <p:nvPr>
            <p:ph type="title"/>
          </p:nvPr>
        </p:nvSpPr>
        <p:spPr>
          <a:xfrm>
            <a:off x="609600" y="303513"/>
            <a:ext cx="10744200" cy="429768"/>
          </a:xfrm>
          <a:prstGeom prst="rect">
            <a:avLst/>
          </a:prstGeom>
        </p:spPr>
        <p:txBody>
          <a:bodyPr vert="horz" wrap="square" lIns="0" tIns="0" rIns="0" bIns="0" rtlCol="0" anchor="b">
            <a:noAutofit/>
          </a:bodyPr>
          <a:lstStyle>
            <a:lvl1pPr algn="l" defTabSz="1088333" rtl="0" eaLnBrk="1" latinLnBrk="0" hangingPunct="1">
              <a:lnSpc>
                <a:spcPct val="100000"/>
              </a:lnSpc>
              <a:spcBef>
                <a:spcPct val="0"/>
              </a:spcBef>
              <a:buNone/>
              <a:defRPr lang="en-US" sz="2800" kern="1200" cap="none" baseline="0" dirty="0">
                <a:solidFill>
                  <a:schemeClr val="accent1"/>
                </a:solidFill>
                <a:latin typeface="+mj-lt"/>
                <a:ea typeface="+mj-ea"/>
                <a:cs typeface="+mj-cs"/>
              </a:defRPr>
            </a:lvl1pPr>
          </a:lstStyle>
          <a:p>
            <a:pPr lvl="0">
              <a:lnSpc>
                <a:spcPct val="90000"/>
              </a:lnSpc>
            </a:pPr>
            <a:r>
              <a:rPr lang="en-US" dirty="0"/>
              <a:t>Click to edit Master title style</a:t>
            </a:r>
          </a:p>
        </p:txBody>
      </p:sp>
      <p:sp>
        <p:nvSpPr>
          <p:cNvPr id="7" name="Text Placeholder 6">
            <a:extLst>
              <a:ext uri="{FF2B5EF4-FFF2-40B4-BE49-F238E27FC236}">
                <a16:creationId xmlns:a16="http://schemas.microsoft.com/office/drawing/2014/main" id="{212F3675-DF0B-4EEC-B4BD-868870C852C1}"/>
              </a:ext>
            </a:extLst>
          </p:cNvPr>
          <p:cNvSpPr>
            <a:spLocks noGrp="1"/>
          </p:cNvSpPr>
          <p:nvPr>
            <p:ph type="body" sz="quarter" idx="10" hasCustomPrompt="1"/>
          </p:nvPr>
        </p:nvSpPr>
        <p:spPr>
          <a:xfrm>
            <a:off x="609600" y="788047"/>
            <a:ext cx="10744200" cy="304699"/>
          </a:xfrm>
          <a:prstGeom prst="rect">
            <a:avLst/>
          </a:prstGeom>
          <a:noFill/>
        </p:spPr>
        <p:txBody>
          <a:bodyPr wrap="square" lIns="0" tIns="0" rIns="0" bIns="0" rtlCol="0" anchor="t">
            <a:spAutoFit/>
          </a:bodyPr>
          <a:lstStyle>
            <a:lvl1pPr marL="0" indent="0">
              <a:lnSpc>
                <a:spcPct val="90000"/>
              </a:lnSpc>
              <a:spcBef>
                <a:spcPts val="0"/>
              </a:spcBef>
              <a:spcAft>
                <a:spcPts val="0"/>
              </a:spcAft>
              <a:buFontTx/>
              <a:buNone/>
              <a:defRPr lang="en-US" sz="2200" dirty="0" smtClean="0">
                <a:solidFill>
                  <a:schemeClr val="accent2"/>
                </a:solidFill>
                <a:latin typeface="+mn-lt"/>
                <a:cs typeface="+mn-cs"/>
              </a:defRPr>
            </a:lvl1pPr>
            <a:lvl2pPr>
              <a:defRPr lang="en-US" sz="1800" dirty="0" smtClean="0">
                <a:latin typeface="+mn-lt"/>
                <a:cs typeface="+mn-cs"/>
              </a:defRPr>
            </a:lvl2pPr>
            <a:lvl3pPr>
              <a:defRPr lang="en-US" sz="1800" dirty="0" smtClean="0">
                <a:latin typeface="+mn-lt"/>
                <a:cs typeface="+mn-cs"/>
              </a:defRPr>
            </a:lvl3pPr>
            <a:lvl4pPr>
              <a:defRPr lang="en-US" sz="1800" dirty="0" smtClean="0">
                <a:latin typeface="+mn-lt"/>
                <a:cs typeface="+mn-cs"/>
              </a:defRPr>
            </a:lvl4pPr>
            <a:lvl5pPr>
              <a:defRPr lang="en-US" sz="1800" dirty="0">
                <a:latin typeface="+mn-lt"/>
                <a:cs typeface="+mn-cs"/>
              </a:defRPr>
            </a:lvl5pPr>
          </a:lstStyle>
          <a:p>
            <a:r>
              <a:rPr lang="en-US" dirty="0"/>
              <a:t>Slide subtitle</a:t>
            </a:r>
          </a:p>
        </p:txBody>
      </p:sp>
    </p:spTree>
    <p:extLst>
      <p:ext uri="{BB962C8B-B14F-4D97-AF65-F5344CB8AC3E}">
        <p14:creationId xmlns:p14="http://schemas.microsoft.com/office/powerpoint/2010/main" val="1290159102"/>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with foote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7421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oll question">
    <p:spTree>
      <p:nvGrpSpPr>
        <p:cNvPr id="1" name=""/>
        <p:cNvGrpSpPr/>
        <p:nvPr/>
      </p:nvGrpSpPr>
      <p:grpSpPr>
        <a:xfrm>
          <a:off x="0" y="0"/>
          <a:ext cx="0" cy="0"/>
          <a:chOff x="0" y="0"/>
          <a:chExt cx="0" cy="0"/>
        </a:xfrm>
      </p:grpSpPr>
      <p:sp>
        <p:nvSpPr>
          <p:cNvPr id="3" name="BlueBar">
            <a:extLst>
              <a:ext uri="{FF2B5EF4-FFF2-40B4-BE49-F238E27FC236}">
                <a16:creationId xmlns:a16="http://schemas.microsoft.com/office/drawing/2014/main" id="{0E9CD71C-1F37-4211-ACAB-62FDA887A5E4}"/>
              </a:ext>
            </a:extLst>
          </p:cNvPr>
          <p:cNvSpPr/>
          <p:nvPr userDrawn="1"/>
        </p:nvSpPr>
        <p:spPr>
          <a:xfrm>
            <a:off x="9894336" y="208206"/>
            <a:ext cx="1459464" cy="629994"/>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reenBar">
            <a:extLst>
              <a:ext uri="{FF2B5EF4-FFF2-40B4-BE49-F238E27FC236}">
                <a16:creationId xmlns:a16="http://schemas.microsoft.com/office/drawing/2014/main" id="{A8EF32BB-B4D9-42AF-821B-1D6BD49815D8}"/>
              </a:ext>
            </a:extLst>
          </p:cNvPr>
          <p:cNvSpPr/>
          <p:nvPr userDrawn="1"/>
        </p:nvSpPr>
        <p:spPr>
          <a:xfrm>
            <a:off x="6948023" y="208206"/>
            <a:ext cx="2858363" cy="629994"/>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reyBar">
            <a:extLst>
              <a:ext uri="{FF2B5EF4-FFF2-40B4-BE49-F238E27FC236}">
                <a16:creationId xmlns:a16="http://schemas.microsoft.com/office/drawing/2014/main" id="{39BB9D16-DBB8-4B24-A9A6-81D960867B2F}"/>
              </a:ext>
            </a:extLst>
          </p:cNvPr>
          <p:cNvSpPr/>
          <p:nvPr userDrawn="1"/>
        </p:nvSpPr>
        <p:spPr>
          <a:xfrm>
            <a:off x="0" y="208206"/>
            <a:ext cx="6860072" cy="629994"/>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Placeholder 1">
            <a:extLst>
              <a:ext uri="{FF2B5EF4-FFF2-40B4-BE49-F238E27FC236}">
                <a16:creationId xmlns:a16="http://schemas.microsoft.com/office/drawing/2014/main" id="{1B339296-FADB-483A-8ABE-6B29A2946608}"/>
              </a:ext>
            </a:extLst>
          </p:cNvPr>
          <p:cNvSpPr>
            <a:spLocks noGrp="1"/>
          </p:cNvSpPr>
          <p:nvPr userDrawn="1">
            <p:ph type="title" hasCustomPrompt="1"/>
          </p:nvPr>
        </p:nvSpPr>
        <p:spPr>
          <a:xfrm>
            <a:off x="609601" y="303513"/>
            <a:ext cx="6153150" cy="430887"/>
          </a:xfrm>
          <a:prstGeom prst="rect">
            <a:avLst/>
          </a:prstGeom>
        </p:spPr>
        <p:txBody>
          <a:bodyPr vert="horz" wrap="square" lIns="0" tIns="0" rIns="0" bIns="0" rtlCol="0" anchor="ctr">
            <a:spAutoFit/>
          </a:bodyPr>
          <a:lstStyle>
            <a:lvl1pPr>
              <a:lnSpc>
                <a:spcPct val="100000"/>
              </a:lnSpc>
              <a:defRPr>
                <a:solidFill>
                  <a:schemeClr val="bg1"/>
                </a:solidFill>
              </a:defRPr>
            </a:lvl1pPr>
          </a:lstStyle>
          <a:p>
            <a:r>
              <a:rPr lang="en-US" dirty="0"/>
              <a:t>Polling question</a:t>
            </a:r>
          </a:p>
        </p:txBody>
      </p:sp>
      <p:sp>
        <p:nvSpPr>
          <p:cNvPr id="10" name="Content">
            <a:extLst>
              <a:ext uri="{FF2B5EF4-FFF2-40B4-BE49-F238E27FC236}">
                <a16:creationId xmlns:a16="http://schemas.microsoft.com/office/drawing/2014/main" id="{CF7BD43F-861E-1CE4-62F5-21F91FAF3C75}"/>
              </a:ext>
            </a:extLst>
          </p:cNvPr>
          <p:cNvSpPr>
            <a:spLocks noGrp="1"/>
          </p:cNvSpPr>
          <p:nvPr>
            <p:ph sz="quarter" idx="10" hasCustomPrompt="1"/>
          </p:nvPr>
        </p:nvSpPr>
        <p:spPr>
          <a:xfrm>
            <a:off x="609601" y="962025"/>
            <a:ext cx="10744199" cy="4933950"/>
          </a:xfrm>
          <a:prstGeom prst="rect">
            <a:avLst/>
          </a:prstGeom>
          <a:noFill/>
        </p:spPr>
        <p:txBody>
          <a:bodyPr lIns="0" tIns="0" rIns="0" bIns="0">
            <a:noAutofit/>
          </a:bodyPr>
          <a:lstStyle>
            <a:lvl1pPr marL="0" indent="0">
              <a:spcAft>
                <a:spcPts val="1200"/>
              </a:spcAft>
              <a:defRPr sz="2400" b="1" baseline="0"/>
            </a:lvl1pPr>
            <a:lvl2pPr marL="350838" indent="-350838">
              <a:spcAft>
                <a:spcPts val="1200"/>
              </a:spcAft>
              <a:buFont typeface="+mj-lt"/>
              <a:buAutoNum type="alphaUcPeriod"/>
              <a:tabLst>
                <a:tab pos="342900" algn="l"/>
              </a:tabLst>
              <a:defRPr sz="2400" baseline="0"/>
            </a:lvl2pPr>
          </a:lstStyle>
          <a:p>
            <a:pPr lvl="0"/>
            <a:r>
              <a:rPr lang="en-US" dirty="0"/>
              <a:t>Type your question here, click “Enter” and then “Tab” and type your answers. Please limit the question to 250 characters (if additional explanation is needed, use an engagement slide prior to the polling slide). Please indicate any special instructions in the notes section below (multiple-select answers, correct answer to display on results slide, etc.).</a:t>
            </a:r>
          </a:p>
          <a:p>
            <a:pPr lvl="1"/>
            <a:r>
              <a:rPr lang="en-US" dirty="0"/>
              <a:t>Answer A (limit to 100 characters)</a:t>
            </a:r>
          </a:p>
          <a:p>
            <a:pPr lvl="1"/>
            <a:r>
              <a:rPr lang="en-US" dirty="0"/>
              <a:t>Answer B (limit to 100 characters)</a:t>
            </a:r>
          </a:p>
          <a:p>
            <a:pPr lvl="1"/>
            <a:r>
              <a:rPr lang="en-US" dirty="0"/>
              <a:t>Answer C (limit to 100 characters)</a:t>
            </a:r>
          </a:p>
          <a:p>
            <a:pPr lvl="1"/>
            <a:r>
              <a:rPr lang="en-US" dirty="0"/>
              <a:t>Answer D (limit to 100 characters)</a:t>
            </a:r>
          </a:p>
        </p:txBody>
      </p:sp>
    </p:spTree>
    <p:extLst>
      <p:ext uri="{BB962C8B-B14F-4D97-AF65-F5344CB8AC3E}">
        <p14:creationId xmlns:p14="http://schemas.microsoft.com/office/powerpoint/2010/main" val="255466787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86D9B6-F474-F870-FD39-90E161D21C7B}"/>
              </a:ext>
            </a:extLst>
          </p:cNvPr>
          <p:cNvSpPr/>
          <p:nvPr userDrawn="1"/>
        </p:nvSpPr>
        <p:spPr>
          <a:xfrm>
            <a:off x="0" y="0"/>
            <a:ext cx="3073400" cy="685800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4" name="Rectangle 3">
            <a:extLst>
              <a:ext uri="{FF2B5EF4-FFF2-40B4-BE49-F238E27FC236}">
                <a16:creationId xmlns:a16="http://schemas.microsoft.com/office/drawing/2014/main" id="{B161DBFD-053E-B749-6A45-159C968AC39B}"/>
              </a:ext>
            </a:extLst>
          </p:cNvPr>
          <p:cNvSpPr/>
          <p:nvPr userDrawn="1"/>
        </p:nvSpPr>
        <p:spPr>
          <a:xfrm>
            <a:off x="0" y="0"/>
            <a:ext cx="20955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Copyright">
            <a:extLst>
              <a:ext uri="{FF2B5EF4-FFF2-40B4-BE49-F238E27FC236}">
                <a16:creationId xmlns:a16="http://schemas.microsoft.com/office/drawing/2014/main" id="{05015680-2DCF-FCDF-3861-2237022113CF}"/>
              </a:ext>
            </a:extLst>
          </p:cNvPr>
          <p:cNvSpPr txBox="1">
            <a:spLocks/>
          </p:cNvSpPr>
          <p:nvPr userDrawn="1">
            <p:custDataLst>
              <p:tags r:id="rId1"/>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1"/>
                </a:solidFill>
                <a:latin typeface="Arial" panose="020B0604020202020204" pitchFamily="34" charset="0"/>
              </a:rPr>
              <a:t>© 2023 RSM US LLP. All Rights Reserved.</a:t>
            </a:r>
          </a:p>
        </p:txBody>
      </p:sp>
      <p:sp>
        <p:nvSpPr>
          <p:cNvPr id="6" name="TextBox 5">
            <a:extLst>
              <a:ext uri="{FF2B5EF4-FFF2-40B4-BE49-F238E27FC236}">
                <a16:creationId xmlns:a16="http://schemas.microsoft.com/office/drawing/2014/main" id="{D27F007A-9166-84F6-F405-3C067CE24C11}"/>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1"/>
                </a:solidFill>
                <a:latin typeface="+mn-lt"/>
                <a:ea typeface="+mn-ea"/>
                <a:cs typeface="+mn-cs"/>
              </a:rPr>
              <a:pPr marL="0" algn="l" defTabSz="1088333" rtl="0" eaLnBrk="1" latinLnBrk="0" hangingPunct="1"/>
              <a:t>‹#›</a:t>
            </a:fld>
            <a:endParaRPr lang="en-US" sz="1000" kern="1200" dirty="0">
              <a:solidFill>
                <a:schemeClr val="bg1"/>
              </a:solidFill>
              <a:latin typeface="+mn-lt"/>
              <a:ea typeface="+mn-ea"/>
              <a:cs typeface="+mn-cs"/>
            </a:endParaRPr>
          </a:p>
        </p:txBody>
      </p:sp>
      <p:sp>
        <p:nvSpPr>
          <p:cNvPr id="16" name="Rectangle: Rounded Corners 15">
            <a:extLst>
              <a:ext uri="{FF2B5EF4-FFF2-40B4-BE49-F238E27FC236}">
                <a16:creationId xmlns:a16="http://schemas.microsoft.com/office/drawing/2014/main" id="{91F49299-D864-279E-AC16-31F62AB79273}"/>
              </a:ext>
            </a:extLst>
          </p:cNvPr>
          <p:cNvSpPr/>
          <p:nvPr/>
        </p:nvSpPr>
        <p:spPr>
          <a:xfrm>
            <a:off x="2125980" y="1369454"/>
            <a:ext cx="640080" cy="1322311"/>
          </a:xfrm>
          <a:prstGeom prst="roundRect">
            <a:avLst>
              <a:gd name="adj" fmla="val 6994"/>
            </a:avLst>
          </a:prstGeom>
          <a:noFill/>
          <a:ln w="952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7" name="Rectangle: Rounded Corners 16">
            <a:extLst>
              <a:ext uri="{FF2B5EF4-FFF2-40B4-BE49-F238E27FC236}">
                <a16:creationId xmlns:a16="http://schemas.microsoft.com/office/drawing/2014/main" id="{D4343E7A-F763-94CD-5144-4CEF7C32BD11}"/>
              </a:ext>
            </a:extLst>
          </p:cNvPr>
          <p:cNvSpPr/>
          <p:nvPr/>
        </p:nvSpPr>
        <p:spPr>
          <a:xfrm>
            <a:off x="2585466" y="2166938"/>
            <a:ext cx="361188" cy="1031316"/>
          </a:xfrm>
          <a:prstGeom prst="roundRect">
            <a:avLst>
              <a:gd name="adj" fmla="val 11393"/>
            </a:avLst>
          </a:prstGeom>
          <a:noFill/>
          <a:ln w="952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9" name="Picture Placeholder 18">
            <a:extLst>
              <a:ext uri="{FF2B5EF4-FFF2-40B4-BE49-F238E27FC236}">
                <a16:creationId xmlns:a16="http://schemas.microsoft.com/office/drawing/2014/main" id="{65379DB8-3832-4D5A-F46B-CC0CAB9F76B3}"/>
              </a:ext>
            </a:extLst>
          </p:cNvPr>
          <p:cNvSpPr>
            <a:spLocks noGrp="1"/>
          </p:cNvSpPr>
          <p:nvPr>
            <p:ph type="pic" sz="quarter" idx="10"/>
          </p:nvPr>
        </p:nvSpPr>
        <p:spPr>
          <a:xfrm>
            <a:off x="609600" y="1369454"/>
            <a:ext cx="1435608" cy="1828800"/>
          </a:xfrm>
          <a:prstGeom prst="rect">
            <a:avLst/>
          </a:prstGeom>
        </p:spPr>
        <p:txBody>
          <a:bodyPr/>
          <a:lstStyle>
            <a:lvl1pPr algn="ctr">
              <a:defRPr sz="2000">
                <a:solidFill>
                  <a:schemeClr val="bg1"/>
                </a:solidFill>
              </a:defRPr>
            </a:lvl1pPr>
          </a:lstStyle>
          <a:p>
            <a:endParaRPr lang="kok-IN" dirty="0"/>
          </a:p>
        </p:txBody>
      </p:sp>
      <p:sp>
        <p:nvSpPr>
          <p:cNvPr id="22" name="Text Placeholder 21">
            <a:extLst>
              <a:ext uri="{FF2B5EF4-FFF2-40B4-BE49-F238E27FC236}">
                <a16:creationId xmlns:a16="http://schemas.microsoft.com/office/drawing/2014/main" id="{EA7FFC4E-FF02-1B0B-90B8-874CEFF3CEA7}"/>
              </a:ext>
            </a:extLst>
          </p:cNvPr>
          <p:cNvSpPr>
            <a:spLocks noGrp="1"/>
          </p:cNvSpPr>
          <p:nvPr>
            <p:ph type="body" sz="quarter" idx="11" hasCustomPrompt="1"/>
          </p:nvPr>
        </p:nvSpPr>
        <p:spPr>
          <a:xfrm>
            <a:off x="609600" y="409575"/>
            <a:ext cx="2337054" cy="914400"/>
          </a:xfrm>
          <a:prstGeom prst="rect">
            <a:avLst/>
          </a:prstGeom>
        </p:spPr>
        <p:txBody>
          <a:bodyPr lIns="0" tIns="0" rIns="0" bIns="0"/>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endParaRPr lang="kok-IN" dirty="0"/>
          </a:p>
        </p:txBody>
      </p:sp>
      <p:pic>
        <p:nvPicPr>
          <p:cNvPr id="23" name="Graphic 22">
            <a:extLst>
              <a:ext uri="{FF2B5EF4-FFF2-40B4-BE49-F238E27FC236}">
                <a16:creationId xmlns:a16="http://schemas.microsoft.com/office/drawing/2014/main" id="{5D00078B-5967-33F7-2B08-BFDBE5F64F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9381" y="309014"/>
            <a:ext cx="8041719" cy="824791"/>
          </a:xfrm>
          <a:prstGeom prst="rect">
            <a:avLst/>
          </a:prstGeom>
        </p:spPr>
      </p:pic>
    </p:spTree>
    <p:extLst>
      <p:ext uri="{BB962C8B-B14F-4D97-AF65-F5344CB8AC3E}">
        <p14:creationId xmlns:p14="http://schemas.microsoft.com/office/powerpoint/2010/main" val="4028173581"/>
      </p:ext>
    </p:extLst>
  </p:cSld>
  <p:clrMapOvr>
    <a:masterClrMapping/>
  </p:clrMapOvr>
  <p:extLst>
    <p:ext uri="{DCECCB84-F9BA-43D5-87BE-67443E8EF086}">
      <p15:sldGuideLst xmlns:p15="http://schemas.microsoft.com/office/powerpoint/2012/main">
        <p15:guide id="1" orient="horz" pos="85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ient Quo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0E57DE-3FDD-281D-5C6D-BF9E76944A87}"/>
              </a:ext>
            </a:extLst>
          </p:cNvPr>
          <p:cNvGrpSpPr/>
          <p:nvPr userDrawn="1"/>
        </p:nvGrpSpPr>
        <p:grpSpPr>
          <a:xfrm>
            <a:off x="3048000" y="0"/>
            <a:ext cx="9143998" cy="6856445"/>
            <a:chOff x="3048000" y="5067300"/>
            <a:chExt cx="9143998" cy="6856445"/>
          </a:xfrm>
        </p:grpSpPr>
        <p:sp>
          <p:nvSpPr>
            <p:cNvPr id="4" name="Rectangle 3">
              <a:extLst>
                <a:ext uri="{FF2B5EF4-FFF2-40B4-BE49-F238E27FC236}">
                  <a16:creationId xmlns:a16="http://schemas.microsoft.com/office/drawing/2014/main" id="{D1880B5D-806A-B12B-F7FE-0435E64B5402}"/>
                </a:ext>
              </a:extLst>
            </p:cNvPr>
            <p:cNvSpPr/>
            <p:nvPr userDrawn="1"/>
          </p:nvSpPr>
          <p:spPr>
            <a:xfrm>
              <a:off x="3048000" y="5067300"/>
              <a:ext cx="342900" cy="685644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Rectangle 4">
              <a:extLst>
                <a:ext uri="{FF2B5EF4-FFF2-40B4-BE49-F238E27FC236}">
                  <a16:creationId xmlns:a16="http://schemas.microsoft.com/office/drawing/2014/main" id="{F18BED6E-EE6A-8231-8B74-90A4085B6473}"/>
                </a:ext>
              </a:extLst>
            </p:cNvPr>
            <p:cNvSpPr/>
            <p:nvPr userDrawn="1"/>
          </p:nvSpPr>
          <p:spPr>
            <a:xfrm>
              <a:off x="3520915" y="5067300"/>
              <a:ext cx="923925" cy="685644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6" name="Rectangle 5">
              <a:extLst>
                <a:ext uri="{FF2B5EF4-FFF2-40B4-BE49-F238E27FC236}">
                  <a16:creationId xmlns:a16="http://schemas.microsoft.com/office/drawing/2014/main" id="{901A8D1D-01E6-C994-6B61-5508575AB20C}"/>
                </a:ext>
              </a:extLst>
            </p:cNvPr>
            <p:cNvSpPr/>
            <p:nvPr userDrawn="1"/>
          </p:nvSpPr>
          <p:spPr>
            <a:xfrm>
              <a:off x="4574855" y="5067300"/>
              <a:ext cx="7617143" cy="685644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2" name="Text Placeholder 2"/>
          <p:cNvSpPr>
            <a:spLocks noGrp="1"/>
          </p:cNvSpPr>
          <p:nvPr>
            <p:ph type="body" sz="quarter" idx="13"/>
          </p:nvPr>
        </p:nvSpPr>
        <p:spPr>
          <a:xfrm>
            <a:off x="4811981" y="2165230"/>
            <a:ext cx="6541819" cy="3730745"/>
          </a:xfrm>
          <a:prstGeom prst="rect">
            <a:avLst/>
          </a:prstGeom>
        </p:spPr>
        <p:txBody>
          <a:bodyPr lIns="0" tIns="0" rIns="0" bIns="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2441" y="318030"/>
            <a:ext cx="2018754" cy="1786466"/>
          </a:xfrm>
          <a:prstGeom prst="rect">
            <a:avLst/>
          </a:prstGeom>
        </p:spPr>
      </p:pic>
      <p:sp>
        <p:nvSpPr>
          <p:cNvPr id="8" name="Picture Placeholder 18">
            <a:extLst>
              <a:ext uri="{FF2B5EF4-FFF2-40B4-BE49-F238E27FC236}">
                <a16:creationId xmlns:a16="http://schemas.microsoft.com/office/drawing/2014/main" id="{1387C9E2-88A4-4D43-FC41-F4C0AA502F0B}"/>
              </a:ext>
            </a:extLst>
          </p:cNvPr>
          <p:cNvSpPr>
            <a:spLocks noGrp="1"/>
          </p:cNvSpPr>
          <p:nvPr>
            <p:ph type="pic" sz="quarter" idx="10"/>
          </p:nvPr>
        </p:nvSpPr>
        <p:spPr>
          <a:xfrm>
            <a:off x="609600" y="2150277"/>
            <a:ext cx="2007596" cy="2557447"/>
          </a:xfrm>
          <a:prstGeom prst="rect">
            <a:avLst/>
          </a:prstGeom>
        </p:spPr>
        <p:txBody>
          <a:bodyPr/>
          <a:lstStyle>
            <a:lvl1pPr algn="ctr">
              <a:defRPr sz="2000">
                <a:solidFill>
                  <a:schemeClr val="bg1"/>
                </a:solidFill>
              </a:defRPr>
            </a:lvl1pPr>
          </a:lstStyle>
          <a:p>
            <a:endParaRPr lang="kok-IN" dirty="0"/>
          </a:p>
        </p:txBody>
      </p:sp>
      <p:pic>
        <p:nvPicPr>
          <p:cNvPr id="10" name="Graphic 9">
            <a:extLst>
              <a:ext uri="{FF2B5EF4-FFF2-40B4-BE49-F238E27FC236}">
                <a16:creationId xmlns:a16="http://schemas.microsoft.com/office/drawing/2014/main" id="{774E1DDE-2144-FDA1-4C78-730287EF60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40386766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defaul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9BB7AB3-F204-65CE-2289-72C7ABD60AC9}"/>
              </a:ext>
            </a:extLst>
          </p:cNvPr>
          <p:cNvGrpSpPr/>
          <p:nvPr userDrawn="1"/>
        </p:nvGrpSpPr>
        <p:grpSpPr>
          <a:xfrm>
            <a:off x="3048000" y="0"/>
            <a:ext cx="9143998" cy="6856445"/>
            <a:chOff x="3048000" y="5067300"/>
            <a:chExt cx="9143998" cy="6856445"/>
          </a:xfrm>
        </p:grpSpPr>
        <p:sp>
          <p:nvSpPr>
            <p:cNvPr id="2" name="Rectangle 1">
              <a:extLst>
                <a:ext uri="{FF2B5EF4-FFF2-40B4-BE49-F238E27FC236}">
                  <a16:creationId xmlns:a16="http://schemas.microsoft.com/office/drawing/2014/main" id="{95D0C190-D6AB-471F-21EE-49C8178BA690}"/>
                </a:ext>
              </a:extLst>
            </p:cNvPr>
            <p:cNvSpPr/>
            <p:nvPr userDrawn="1"/>
          </p:nvSpPr>
          <p:spPr>
            <a:xfrm>
              <a:off x="3048000" y="5067300"/>
              <a:ext cx="342900" cy="685644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4" name="Rectangle 3">
              <a:extLst>
                <a:ext uri="{FF2B5EF4-FFF2-40B4-BE49-F238E27FC236}">
                  <a16:creationId xmlns:a16="http://schemas.microsoft.com/office/drawing/2014/main" id="{50AD2A57-7A16-E60C-0C89-19F553B58375}"/>
                </a:ext>
              </a:extLst>
            </p:cNvPr>
            <p:cNvSpPr/>
            <p:nvPr userDrawn="1"/>
          </p:nvSpPr>
          <p:spPr>
            <a:xfrm>
              <a:off x="3520915" y="5067300"/>
              <a:ext cx="923925" cy="685644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6" name="Rectangle 5">
              <a:extLst>
                <a:ext uri="{FF2B5EF4-FFF2-40B4-BE49-F238E27FC236}">
                  <a16:creationId xmlns:a16="http://schemas.microsoft.com/office/drawing/2014/main" id="{DA504863-A643-8195-5557-516260B35AA5}"/>
                </a:ext>
              </a:extLst>
            </p:cNvPr>
            <p:cNvSpPr/>
            <p:nvPr userDrawn="1"/>
          </p:nvSpPr>
          <p:spPr>
            <a:xfrm>
              <a:off x="4574855" y="5067300"/>
              <a:ext cx="7617143" cy="685644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3" name="Divider Title"/>
          <p:cNvSpPr>
            <a:spLocks noGrp="1"/>
          </p:cNvSpPr>
          <p:nvPr>
            <p:ph type="body" idx="1" hasCustomPrompt="1"/>
          </p:nvPr>
        </p:nvSpPr>
        <p:spPr>
          <a:xfrm>
            <a:off x="4991100" y="2440670"/>
            <a:ext cx="6118860" cy="1975104"/>
          </a:xfrm>
          <a:prstGeom prst="rect">
            <a:avLst/>
          </a:prstGeom>
        </p:spPr>
        <p:txBody>
          <a:bodyPr lIns="0" anchor="ctr" anchorCtr="0">
            <a:noAutofit/>
          </a:bodyPr>
          <a:lstStyle>
            <a:lvl1pPr marL="0" indent="0">
              <a:lnSpc>
                <a:spcPct val="100000"/>
              </a:lnSpc>
              <a:spcBef>
                <a:spcPts val="0"/>
              </a:spcBef>
              <a:spcAft>
                <a:spcPts val="0"/>
              </a:spcAft>
              <a:buNone/>
              <a:defRPr sz="3600" cap="all" baseline="0">
                <a:solidFill>
                  <a:schemeClr val="bg1"/>
                </a:solidFill>
                <a:latin typeface="+mj-lt"/>
              </a:defRPr>
            </a:lvl1pPr>
            <a:lvl2pPr marL="544166" indent="0">
              <a:buNone/>
              <a:defRPr sz="2133">
                <a:solidFill>
                  <a:schemeClr val="tx1">
                    <a:tint val="75000"/>
                  </a:schemeClr>
                </a:solidFill>
              </a:defRPr>
            </a:lvl2pPr>
            <a:lvl3pPr marL="1088333" indent="0">
              <a:buNone/>
              <a:defRPr sz="1867">
                <a:solidFill>
                  <a:schemeClr val="tx1">
                    <a:tint val="75000"/>
                  </a:schemeClr>
                </a:solidFill>
              </a:defRPr>
            </a:lvl3pPr>
            <a:lvl4pPr marL="1632498" indent="0">
              <a:buNone/>
              <a:defRPr sz="1733">
                <a:solidFill>
                  <a:schemeClr val="tx1">
                    <a:tint val="75000"/>
                  </a:schemeClr>
                </a:solidFill>
              </a:defRPr>
            </a:lvl4pPr>
            <a:lvl5pPr marL="2176666" indent="0">
              <a:buNone/>
              <a:defRPr sz="1733">
                <a:solidFill>
                  <a:schemeClr val="tx1">
                    <a:tint val="75000"/>
                  </a:schemeClr>
                </a:solidFill>
              </a:defRPr>
            </a:lvl5pPr>
            <a:lvl6pPr marL="2720832" indent="0">
              <a:buNone/>
              <a:defRPr sz="1733">
                <a:solidFill>
                  <a:schemeClr val="tx1">
                    <a:tint val="75000"/>
                  </a:schemeClr>
                </a:solidFill>
              </a:defRPr>
            </a:lvl6pPr>
            <a:lvl7pPr marL="3264997" indent="0">
              <a:buNone/>
              <a:defRPr sz="1733">
                <a:solidFill>
                  <a:schemeClr val="tx1">
                    <a:tint val="75000"/>
                  </a:schemeClr>
                </a:solidFill>
              </a:defRPr>
            </a:lvl7pPr>
            <a:lvl8pPr marL="3809163" indent="0">
              <a:buNone/>
              <a:defRPr sz="1733">
                <a:solidFill>
                  <a:schemeClr val="tx1">
                    <a:tint val="75000"/>
                  </a:schemeClr>
                </a:solidFill>
              </a:defRPr>
            </a:lvl8pPr>
            <a:lvl9pPr marL="4353330" indent="0">
              <a:buNone/>
              <a:defRPr sz="1733">
                <a:solidFill>
                  <a:schemeClr val="tx1">
                    <a:tint val="75000"/>
                  </a:schemeClr>
                </a:solidFill>
              </a:defRPr>
            </a:lvl9pPr>
          </a:lstStyle>
          <a:p>
            <a:pPr lvl="0"/>
            <a:r>
              <a:rPr lang="en-US" dirty="0"/>
              <a:t>Click to edit divider title</a:t>
            </a:r>
          </a:p>
        </p:txBody>
      </p:sp>
      <p:pic>
        <p:nvPicPr>
          <p:cNvPr id="9" name="Graphic 8">
            <a:extLst>
              <a:ext uri="{FF2B5EF4-FFF2-40B4-BE49-F238E27FC236}">
                <a16:creationId xmlns:a16="http://schemas.microsoft.com/office/drawing/2014/main" id="{C108803C-8C1E-37A6-0674-01594131C1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3289896874"/>
      </p:ext>
    </p:extLst>
  </p:cSld>
  <p:clrMapOvr>
    <a:masterClrMapping/>
  </p:clrMapOvr>
  <p:extLst>
    <p:ext uri="{DCECCB84-F9BA-43D5-87BE-67443E8EF086}">
      <p15:sldGuideLst xmlns:p15="http://schemas.microsoft.com/office/powerpoint/2012/main">
        <p15:guide id="1" pos="31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optiona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6747DD-631E-48C8-8535-93C805B5FB15}"/>
              </a:ext>
            </a:extLst>
          </p:cNvPr>
          <p:cNvSpPr/>
          <p:nvPr userDrawn="1"/>
        </p:nvSpPr>
        <p:spPr>
          <a:xfrm>
            <a:off x="-3"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group of people sitting at a table&#10;&#10;Description automatically generated with medium confidence">
            <a:extLst>
              <a:ext uri="{FF2B5EF4-FFF2-40B4-BE49-F238E27FC236}">
                <a16:creationId xmlns:a16="http://schemas.microsoft.com/office/drawing/2014/main" id="{D95AD9AF-7785-DB28-EABC-565D382E0124}"/>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a:stretch/>
        </p:blipFill>
        <p:spPr>
          <a:xfrm flipH="1">
            <a:off x="-4" y="0"/>
            <a:ext cx="12191999" cy="6858000"/>
          </a:xfrm>
          <a:prstGeom prst="rect">
            <a:avLst/>
          </a:prstGeom>
        </p:spPr>
      </p:pic>
      <p:sp>
        <p:nvSpPr>
          <p:cNvPr id="2" name="Rectangle 1">
            <a:extLst>
              <a:ext uri="{FF2B5EF4-FFF2-40B4-BE49-F238E27FC236}">
                <a16:creationId xmlns:a16="http://schemas.microsoft.com/office/drawing/2014/main" id="{2FD22DEB-4E46-4750-B093-C9EC94499E8D}"/>
              </a:ext>
            </a:extLst>
          </p:cNvPr>
          <p:cNvSpPr/>
          <p:nvPr userDrawn="1"/>
        </p:nvSpPr>
        <p:spPr>
          <a:xfrm>
            <a:off x="-3"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userDrawn="1"/>
        </p:nvSpPr>
        <p:spPr>
          <a:xfrm>
            <a:off x="1676399" y="2277006"/>
            <a:ext cx="6231468" cy="19732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Arial" panose="020B0604020202020204" pitchFamily="34" charset="0"/>
                <a:ea typeface="+mj-ea"/>
                <a:cs typeface="Arial" panose="020B0604020202020204" pitchFamily="34" charset="0"/>
              </a:defRPr>
            </a:lvl1pPr>
          </a:lstStyle>
          <a:p>
            <a:endParaRPr lang="en-US" dirty="0"/>
          </a:p>
        </p:txBody>
      </p:sp>
      <p:sp>
        <p:nvSpPr>
          <p:cNvPr id="38" name="Freeform: Shape 37">
            <a:extLst>
              <a:ext uri="{FF2B5EF4-FFF2-40B4-BE49-F238E27FC236}">
                <a16:creationId xmlns:a16="http://schemas.microsoft.com/office/drawing/2014/main" id="{4C939D86-F7C2-483C-9DF4-B2BFCC9878BB}"/>
              </a:ext>
            </a:extLst>
          </p:cNvPr>
          <p:cNvSpPr/>
          <p:nvPr userDrawn="1"/>
        </p:nvSpPr>
        <p:spPr>
          <a:xfrm>
            <a:off x="950534" y="2099959"/>
            <a:ext cx="6957333" cy="4758042"/>
          </a:xfrm>
          <a:custGeom>
            <a:avLst/>
            <a:gdLst>
              <a:gd name="connsiteX0" fmla="*/ 0 w 5491390"/>
              <a:gd name="connsiteY0" fmla="*/ 0 h 4758042"/>
              <a:gd name="connsiteX1" fmla="*/ 1373078 w 5491390"/>
              <a:gd name="connsiteY1" fmla="*/ 0 h 4758042"/>
              <a:gd name="connsiteX2" fmla="*/ 5491390 w 5491390"/>
              <a:gd name="connsiteY2" fmla="*/ 4758042 h 4758042"/>
              <a:gd name="connsiteX3" fmla="*/ 3295879 w 5491390"/>
              <a:gd name="connsiteY3" fmla="*/ 4758042 h 4758042"/>
              <a:gd name="connsiteX4" fmla="*/ 0 w 5491390"/>
              <a:gd name="connsiteY4" fmla="*/ 0 h 4758042"/>
              <a:gd name="connsiteX0" fmla="*/ 0 w 6957333"/>
              <a:gd name="connsiteY0" fmla="*/ 0 h 4758042"/>
              <a:gd name="connsiteX1" fmla="*/ 1373078 w 6957333"/>
              <a:gd name="connsiteY1" fmla="*/ 0 h 4758042"/>
              <a:gd name="connsiteX2" fmla="*/ 6957333 w 6957333"/>
              <a:gd name="connsiteY2" fmla="*/ 4758042 h 4758042"/>
              <a:gd name="connsiteX3" fmla="*/ 3295879 w 6957333"/>
              <a:gd name="connsiteY3" fmla="*/ 4758042 h 4758042"/>
              <a:gd name="connsiteX4" fmla="*/ 0 w 6957333"/>
              <a:gd name="connsiteY4" fmla="*/ 0 h 475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7333" h="4758042">
                <a:moveTo>
                  <a:pt x="0" y="0"/>
                </a:moveTo>
                <a:lnTo>
                  <a:pt x="1373078" y="0"/>
                </a:lnTo>
                <a:lnTo>
                  <a:pt x="6957333" y="4758042"/>
                </a:lnTo>
                <a:lnTo>
                  <a:pt x="3295879" y="4758042"/>
                </a:lnTo>
                <a:lnTo>
                  <a:pt x="0" y="0"/>
                </a:lnTo>
                <a:close/>
              </a:path>
            </a:pathLst>
          </a:cu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1"/>
          <p:cNvSpPr>
            <a:spLocks noGrp="1"/>
          </p:cNvSpPr>
          <p:nvPr userDrawn="1">
            <p:ph type="title" hasCustomPrompt="1"/>
          </p:nvPr>
        </p:nvSpPr>
        <p:spPr>
          <a:xfrm>
            <a:off x="4138769" y="3090446"/>
            <a:ext cx="7215031" cy="677108"/>
          </a:xfrm>
          <a:prstGeom prst="rect">
            <a:avLst/>
          </a:prstGeom>
        </p:spPr>
        <p:txBody>
          <a:bodyPr wrap="square" anchor="ctr">
            <a:spAutoFit/>
          </a:bodyPr>
          <a:lstStyle>
            <a:lvl1pPr algn="r">
              <a:defRPr sz="4400" b="1" cap="all" baseline="0">
                <a:solidFill>
                  <a:schemeClr val="accent1"/>
                </a:solidFill>
              </a:defRPr>
            </a:lvl1pPr>
          </a:lstStyle>
          <a:p>
            <a:r>
              <a:rPr lang="en-US" dirty="0"/>
              <a:t>CLICK to EDIT</a:t>
            </a:r>
          </a:p>
        </p:txBody>
      </p:sp>
      <p:sp>
        <p:nvSpPr>
          <p:cNvPr id="54" name="Freeform: Shape 53">
            <a:extLst>
              <a:ext uri="{FF2B5EF4-FFF2-40B4-BE49-F238E27FC236}">
                <a16:creationId xmlns:a16="http://schemas.microsoft.com/office/drawing/2014/main" id="{E5C7E9BD-C826-4659-BF44-3ABA0E68096F}"/>
              </a:ext>
            </a:extLst>
          </p:cNvPr>
          <p:cNvSpPr/>
          <p:nvPr userDrawn="1"/>
        </p:nvSpPr>
        <p:spPr>
          <a:xfrm>
            <a:off x="950535" y="-288"/>
            <a:ext cx="2864418" cy="2100246"/>
          </a:xfrm>
          <a:custGeom>
            <a:avLst/>
            <a:gdLst>
              <a:gd name="connsiteX0" fmla="*/ 1454633 w 2990553"/>
              <a:gd name="connsiteY0" fmla="*/ 0 h 2099957"/>
              <a:gd name="connsiteX1" fmla="*/ 2990553 w 2990553"/>
              <a:gd name="connsiteY1" fmla="*/ 0 h 2099957"/>
              <a:gd name="connsiteX2" fmla="*/ 1373078 w 2990553"/>
              <a:gd name="connsiteY2" fmla="*/ 2099957 h 2099957"/>
              <a:gd name="connsiteX3" fmla="*/ 0 w 2990553"/>
              <a:gd name="connsiteY3" fmla="*/ 2099957 h 2099957"/>
              <a:gd name="connsiteX4" fmla="*/ 1454633 w 2990553"/>
              <a:gd name="connsiteY4" fmla="*/ 0 h 2099957"/>
              <a:gd name="connsiteX0" fmla="*/ 1454633 w 2861243"/>
              <a:gd name="connsiteY0" fmla="*/ 0 h 2099957"/>
              <a:gd name="connsiteX1" fmla="*/ 2861243 w 2861243"/>
              <a:gd name="connsiteY1" fmla="*/ 9236 h 2099957"/>
              <a:gd name="connsiteX2" fmla="*/ 1373078 w 2861243"/>
              <a:gd name="connsiteY2" fmla="*/ 2099957 h 2099957"/>
              <a:gd name="connsiteX3" fmla="*/ 0 w 2861243"/>
              <a:gd name="connsiteY3" fmla="*/ 2099957 h 2099957"/>
              <a:gd name="connsiteX4" fmla="*/ 1454633 w 2861243"/>
              <a:gd name="connsiteY4" fmla="*/ 0 h 2099957"/>
              <a:gd name="connsiteX0" fmla="*/ 1454633 w 2861243"/>
              <a:gd name="connsiteY0" fmla="*/ 0 h 2099957"/>
              <a:gd name="connsiteX1" fmla="*/ 2861243 w 2861243"/>
              <a:gd name="connsiteY1" fmla="*/ 2886 h 2099957"/>
              <a:gd name="connsiteX2" fmla="*/ 1373078 w 2861243"/>
              <a:gd name="connsiteY2" fmla="*/ 2099957 h 2099957"/>
              <a:gd name="connsiteX3" fmla="*/ 0 w 2861243"/>
              <a:gd name="connsiteY3" fmla="*/ 2099957 h 2099957"/>
              <a:gd name="connsiteX4" fmla="*/ 1454633 w 2861243"/>
              <a:gd name="connsiteY4" fmla="*/ 0 h 2099957"/>
              <a:gd name="connsiteX0" fmla="*/ 1454633 w 2864418"/>
              <a:gd name="connsiteY0" fmla="*/ 289 h 2100246"/>
              <a:gd name="connsiteX1" fmla="*/ 2864418 w 2864418"/>
              <a:gd name="connsiteY1" fmla="*/ 0 h 2100246"/>
              <a:gd name="connsiteX2" fmla="*/ 1373078 w 2864418"/>
              <a:gd name="connsiteY2" fmla="*/ 2100246 h 2100246"/>
              <a:gd name="connsiteX3" fmla="*/ 0 w 2864418"/>
              <a:gd name="connsiteY3" fmla="*/ 2100246 h 2100246"/>
              <a:gd name="connsiteX4" fmla="*/ 1454633 w 2864418"/>
              <a:gd name="connsiteY4" fmla="*/ 289 h 210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418" h="2100246">
                <a:moveTo>
                  <a:pt x="1454633" y="289"/>
                </a:moveTo>
                <a:lnTo>
                  <a:pt x="2864418" y="0"/>
                </a:lnTo>
                <a:lnTo>
                  <a:pt x="1373078" y="2100246"/>
                </a:lnTo>
                <a:lnTo>
                  <a:pt x="0" y="2100246"/>
                </a:lnTo>
                <a:lnTo>
                  <a:pt x="1454633" y="28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1" name="Freeform: Shape 60">
            <a:extLst>
              <a:ext uri="{FF2B5EF4-FFF2-40B4-BE49-F238E27FC236}">
                <a16:creationId xmlns:a16="http://schemas.microsoft.com/office/drawing/2014/main" id="{8BDC16CE-0E8B-4528-B870-28E0E6F05D9C}"/>
              </a:ext>
            </a:extLst>
          </p:cNvPr>
          <p:cNvSpPr/>
          <p:nvPr userDrawn="1"/>
        </p:nvSpPr>
        <p:spPr>
          <a:xfrm>
            <a:off x="-1" y="2099960"/>
            <a:ext cx="4138770" cy="4758041"/>
          </a:xfrm>
          <a:custGeom>
            <a:avLst/>
            <a:gdLst>
              <a:gd name="connsiteX0" fmla="*/ 0 w 4138770"/>
              <a:gd name="connsiteY0" fmla="*/ 0 h 4758041"/>
              <a:gd name="connsiteX1" fmla="*/ 847081 w 4138770"/>
              <a:gd name="connsiteY1" fmla="*/ 0 h 4758041"/>
              <a:gd name="connsiteX2" fmla="*/ 4138770 w 4138770"/>
              <a:gd name="connsiteY2" fmla="*/ 4758041 h 4758041"/>
              <a:gd name="connsiteX3" fmla="*/ 1639387 w 4138770"/>
              <a:gd name="connsiteY3" fmla="*/ 4758041 h 4758041"/>
              <a:gd name="connsiteX4" fmla="*/ 0 w 4138770"/>
              <a:gd name="connsiteY4" fmla="*/ 630436 h 475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770" h="4758041">
                <a:moveTo>
                  <a:pt x="0" y="0"/>
                </a:moveTo>
                <a:lnTo>
                  <a:pt x="847081" y="0"/>
                </a:lnTo>
                <a:lnTo>
                  <a:pt x="4138770" y="4758041"/>
                </a:lnTo>
                <a:lnTo>
                  <a:pt x="1639387" y="4758041"/>
                </a:lnTo>
                <a:lnTo>
                  <a:pt x="0" y="630436"/>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3" name="Freeform: Shape 62">
            <a:extLst>
              <a:ext uri="{FF2B5EF4-FFF2-40B4-BE49-F238E27FC236}">
                <a16:creationId xmlns:a16="http://schemas.microsoft.com/office/drawing/2014/main" id="{65A64AAA-0F72-4599-9C6B-08C20AB71955}"/>
              </a:ext>
            </a:extLst>
          </p:cNvPr>
          <p:cNvSpPr/>
          <p:nvPr userDrawn="1"/>
        </p:nvSpPr>
        <p:spPr>
          <a:xfrm>
            <a:off x="-1" y="0"/>
            <a:ext cx="2299866" cy="2099958"/>
          </a:xfrm>
          <a:custGeom>
            <a:avLst/>
            <a:gdLst>
              <a:gd name="connsiteX0" fmla="*/ 1072415 w 2299866"/>
              <a:gd name="connsiteY0" fmla="*/ 0 h 2099958"/>
              <a:gd name="connsiteX1" fmla="*/ 2299866 w 2299866"/>
              <a:gd name="connsiteY1" fmla="*/ 0 h 2099958"/>
              <a:gd name="connsiteX2" fmla="*/ 847082 w 2299866"/>
              <a:gd name="connsiteY2" fmla="*/ 2099958 h 2099958"/>
              <a:gd name="connsiteX3" fmla="*/ 0 w 2299866"/>
              <a:gd name="connsiteY3" fmla="*/ 2099958 h 2099958"/>
              <a:gd name="connsiteX4" fmla="*/ 0 w 2299866"/>
              <a:gd name="connsiteY4" fmla="*/ 1702459 h 209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866" h="2099958">
                <a:moveTo>
                  <a:pt x="1072415" y="0"/>
                </a:moveTo>
                <a:lnTo>
                  <a:pt x="2299866" y="0"/>
                </a:lnTo>
                <a:lnTo>
                  <a:pt x="847082" y="2099958"/>
                </a:lnTo>
                <a:lnTo>
                  <a:pt x="0" y="2099958"/>
                </a:lnTo>
                <a:lnTo>
                  <a:pt x="0" y="170245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pic>
        <p:nvPicPr>
          <p:cNvPr id="3" name="Graphic 2">
            <a:extLst>
              <a:ext uri="{FF2B5EF4-FFF2-40B4-BE49-F238E27FC236}">
                <a16:creationId xmlns:a16="http://schemas.microsoft.com/office/drawing/2014/main" id="{C40BAABF-5C55-4F68-6E31-B0C1F75A51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1525" y="6068592"/>
            <a:ext cx="1072900" cy="453642"/>
          </a:xfrm>
          <a:prstGeom prst="rect">
            <a:avLst/>
          </a:prstGeom>
        </p:spPr>
      </p:pic>
    </p:spTree>
    <p:extLst>
      <p:ext uri="{BB962C8B-B14F-4D97-AF65-F5344CB8AC3E}">
        <p14:creationId xmlns:p14="http://schemas.microsoft.com/office/powerpoint/2010/main" val="578370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Breaker or Statement 3">
    <p:bg>
      <p:bgPr>
        <a:solidFill>
          <a:schemeClr val="accent2"/>
        </a:solidFill>
        <a:effectLst/>
      </p:bgPr>
    </p:bg>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1990EA2E-37C7-1F42-1DC9-E0C4D3C15108}"/>
              </a:ext>
            </a:extLst>
          </p:cNvPr>
          <p:cNvSpPr/>
          <p:nvPr userDrawn="1">
            <p:custDataLst>
              <p:tags r:id="rId1"/>
            </p:custDataLst>
          </p:nvPr>
        </p:nvSpPr>
        <p:spPr>
          <a:xfrm>
            <a:off x="0" y="0"/>
            <a:ext cx="12700" cy="12700"/>
          </a:xfrm>
          <a:prstGeom prst="octagon">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7ADD80A1-3E1A-1DD0-9C94-4B0E591D3401}"/>
              </a:ext>
            </a:extLst>
          </p:cNvPr>
          <p:cNvSpPr>
            <a:spLocks noGrp="1"/>
          </p:cNvSpPr>
          <p:nvPr>
            <p:ph type="sldNum" sz="quarter" idx="12"/>
          </p:nvPr>
        </p:nvSpPr>
        <p:spPr/>
        <p:txBody>
          <a:bodyPr/>
          <a:lstStyle>
            <a:lvl1pPr>
              <a:defRPr>
                <a:solidFill>
                  <a:schemeClr val="accent2"/>
                </a:solidFill>
              </a:defRPr>
            </a:lvl1pPr>
          </a:lstStyle>
          <a:p>
            <a:fld id="{A7D4F30D-40DB-4D14-92A8-71EC94CA5371}" type="slidenum">
              <a:rPr/>
              <a:pPr/>
              <a:t>‹#›</a:t>
            </a:fld>
            <a:endParaRPr/>
          </a:p>
        </p:txBody>
      </p:sp>
      <p:sp>
        <p:nvSpPr>
          <p:cNvPr id="7" name="Date Placeholder 6">
            <a:extLst>
              <a:ext uri="{FF2B5EF4-FFF2-40B4-BE49-F238E27FC236}">
                <a16:creationId xmlns:a16="http://schemas.microsoft.com/office/drawing/2014/main" id="{B2D6C699-1489-D612-FA05-338BF2D72910}"/>
              </a:ext>
            </a:extLst>
          </p:cNvPr>
          <p:cNvSpPr>
            <a:spLocks noGrp="1"/>
          </p:cNvSpPr>
          <p:nvPr>
            <p:ph type="dt" sz="half" idx="10"/>
          </p:nvPr>
        </p:nvSpPr>
        <p:spPr/>
        <p:txBody>
          <a:bodyPr/>
          <a:lstStyle>
            <a:lvl1pPr>
              <a:defRPr>
                <a:solidFill>
                  <a:schemeClr val="accent2"/>
                </a:solidFill>
              </a:defRPr>
            </a:lvl1pPr>
          </a:lstStyle>
          <a:p>
            <a:fld id="{C7A02A38-8A6A-43AC-9611-329DF16AFF57}" type="datetime1">
              <a:rPr lang="en-US" smtClean="0"/>
              <a:t>10/28/2023</a:t>
            </a:fld>
            <a:endParaRPr/>
          </a:p>
        </p:txBody>
      </p:sp>
      <p:sp>
        <p:nvSpPr>
          <p:cNvPr id="8" name="Footer Placeholder 7">
            <a:extLst>
              <a:ext uri="{FF2B5EF4-FFF2-40B4-BE49-F238E27FC236}">
                <a16:creationId xmlns:a16="http://schemas.microsoft.com/office/drawing/2014/main" id="{005759B8-6727-923A-DA4F-0126C3F7244B}"/>
              </a:ext>
            </a:extLst>
          </p:cNvPr>
          <p:cNvSpPr>
            <a:spLocks noGrp="1"/>
          </p:cNvSpPr>
          <p:nvPr>
            <p:ph type="ftr" sz="quarter" idx="11"/>
          </p:nvPr>
        </p:nvSpPr>
        <p:spPr/>
        <p:txBody>
          <a:bodyPr/>
          <a:lstStyle>
            <a:lvl1pPr>
              <a:defRPr>
                <a:solidFill>
                  <a:schemeClr val="accent2"/>
                </a:solidFill>
              </a:defRPr>
            </a:lvl1pPr>
          </a:lstStyle>
          <a:p>
            <a:endParaRPr/>
          </a:p>
        </p:txBody>
      </p:sp>
      <p:sp>
        <p:nvSpPr>
          <p:cNvPr id="2" name="Title 1">
            <a:extLst>
              <a:ext uri="{FF2B5EF4-FFF2-40B4-BE49-F238E27FC236}">
                <a16:creationId xmlns:a16="http://schemas.microsoft.com/office/drawing/2014/main" id="{FFE385B4-7D3E-0877-37EB-697A1CCAC2B2}"/>
              </a:ext>
            </a:extLst>
          </p:cNvPr>
          <p:cNvSpPr>
            <a:spLocks noGrp="1"/>
          </p:cNvSpPr>
          <p:nvPr>
            <p:ph type="title" hasCustomPrompt="1"/>
          </p:nvPr>
        </p:nvSpPr>
        <p:spPr>
          <a:xfrm>
            <a:off x="458724" y="2931133"/>
            <a:ext cx="11274552" cy="995733"/>
          </a:xfrm>
        </p:spPr>
        <p:txBody>
          <a:bodyPr anchor="ctr"/>
          <a:lstStyle>
            <a:lvl1pPr algn="ctr">
              <a:spcBef>
                <a:spcPts val="0"/>
              </a:spcBef>
              <a:defRPr sz="3600">
                <a:solidFill>
                  <a:schemeClr val="tx1"/>
                </a:solidFill>
              </a:defRPr>
            </a:lvl1pPr>
          </a:lstStyle>
          <a:p>
            <a:r>
              <a:rPr dirty="0"/>
              <a:t>Divider topic or statement text</a:t>
            </a:r>
            <a:r>
              <a:rPr lang="en-US" dirty="0"/>
              <a:t>, </a:t>
            </a:r>
            <a:br>
              <a:rPr lang="en-US" dirty="0"/>
            </a:br>
            <a:r>
              <a:rPr lang="en-US" dirty="0"/>
              <a:t>use sentence case</a:t>
            </a:r>
            <a:endParaRPr dirty="0"/>
          </a:p>
        </p:txBody>
      </p:sp>
      <p:sp>
        <p:nvSpPr>
          <p:cNvPr id="3" name="Text Placeholder 2">
            <a:extLst>
              <a:ext uri="{FF2B5EF4-FFF2-40B4-BE49-F238E27FC236}">
                <a16:creationId xmlns:a16="http://schemas.microsoft.com/office/drawing/2014/main" id="{49BE226D-D9B1-F364-2BEE-7A29E5B04D8F}"/>
              </a:ext>
            </a:extLst>
          </p:cNvPr>
          <p:cNvSpPr>
            <a:spLocks noGrp="1"/>
          </p:cNvSpPr>
          <p:nvPr>
            <p:ph type="body" idx="1" hasCustomPrompt="1"/>
          </p:nvPr>
        </p:nvSpPr>
        <p:spPr>
          <a:xfrm>
            <a:off x="458724" y="4022725"/>
            <a:ext cx="11274552" cy="995733"/>
          </a:xfrm>
        </p:spPr>
        <p:txBody>
          <a:bodyPr/>
          <a:lstStyle>
            <a:lvl1pPr marL="0" indent="0" algn="ctr">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dirty="0"/>
              <a:t>Optional subtitle</a:t>
            </a:r>
            <a:r>
              <a:rPr lang="en-US" dirty="0"/>
              <a:t>, use sentence case</a:t>
            </a:r>
            <a:endParaRPr dirty="0"/>
          </a:p>
        </p:txBody>
      </p:sp>
    </p:spTree>
    <p:extLst>
      <p:ext uri="{BB962C8B-B14F-4D97-AF65-F5344CB8AC3E}">
        <p14:creationId xmlns:p14="http://schemas.microsoft.com/office/powerpoint/2010/main" val="16480333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optional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22DEB-4E46-4750-B093-C9EC94499E8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userDrawn="1">
            <p:ph type="title" hasCustomPrompt="1"/>
          </p:nvPr>
        </p:nvSpPr>
        <p:spPr>
          <a:xfrm>
            <a:off x="5454035" y="2847415"/>
            <a:ext cx="5899765" cy="677108"/>
          </a:xfrm>
          <a:prstGeom prst="rect">
            <a:avLst/>
          </a:prstGeom>
        </p:spPr>
        <p:txBody>
          <a:bodyPr wrap="square" anchor="b">
            <a:spAutoFit/>
          </a:bodyPr>
          <a:lstStyle>
            <a:lvl1pPr algn="r">
              <a:defRPr sz="4400" b="0" cap="all" baseline="0">
                <a:solidFill>
                  <a:schemeClr val="accent1"/>
                </a:solidFill>
              </a:defRPr>
            </a:lvl1pPr>
          </a:lstStyle>
          <a:p>
            <a:r>
              <a:rPr lang="en-US" dirty="0"/>
              <a:t>CLICK to EDIT</a:t>
            </a:r>
          </a:p>
        </p:txBody>
      </p:sp>
      <p:sp>
        <p:nvSpPr>
          <p:cNvPr id="41" name="Freeform: Shape 40">
            <a:extLst>
              <a:ext uri="{FF2B5EF4-FFF2-40B4-BE49-F238E27FC236}">
                <a16:creationId xmlns:a16="http://schemas.microsoft.com/office/drawing/2014/main" id="{5F63CCC2-F5AF-4322-B6BB-9492109223E4}"/>
              </a:ext>
            </a:extLst>
          </p:cNvPr>
          <p:cNvSpPr/>
          <p:nvPr userDrawn="1"/>
        </p:nvSpPr>
        <p:spPr>
          <a:xfrm flipV="1">
            <a:off x="0" y="0"/>
            <a:ext cx="9511916" cy="6858000"/>
          </a:xfrm>
          <a:custGeom>
            <a:avLst/>
            <a:gdLst>
              <a:gd name="connsiteX0" fmla="*/ 0 w 9511916"/>
              <a:gd name="connsiteY0" fmla="*/ 6858000 h 6858000"/>
              <a:gd name="connsiteX1" fmla="*/ 3 w 9511916"/>
              <a:gd name="connsiteY1" fmla="*/ 6858000 h 6858000"/>
              <a:gd name="connsiteX2" fmla="*/ 1267239 w 9511916"/>
              <a:gd name="connsiteY2" fmla="*/ 6858000 h 6858000"/>
              <a:gd name="connsiteX3" fmla="*/ 4813302 w 9511916"/>
              <a:gd name="connsiteY3" fmla="*/ 6858000 h 6858000"/>
              <a:gd name="connsiteX4" fmla="*/ 3306916 w 9511916"/>
              <a:gd name="connsiteY4" fmla="*/ 5161378 h 6858000"/>
              <a:gd name="connsiteX5" fmla="*/ 9511916 w 9511916"/>
              <a:gd name="connsiteY5" fmla="*/ 0 h 6858000"/>
              <a:gd name="connsiteX6" fmla="*/ 3 w 9511916"/>
              <a:gd name="connsiteY6" fmla="*/ 0 h 6858000"/>
              <a:gd name="connsiteX7" fmla="*/ 3 w 9511916"/>
              <a:gd name="connsiteY7" fmla="*/ 1436850 h 6858000"/>
              <a:gd name="connsiteX8" fmla="*/ 0 w 9511916"/>
              <a:gd name="connsiteY8" fmla="*/ 14368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11916" h="6858000">
                <a:moveTo>
                  <a:pt x="0" y="6858000"/>
                </a:moveTo>
                <a:lnTo>
                  <a:pt x="3" y="6858000"/>
                </a:lnTo>
                <a:lnTo>
                  <a:pt x="1267239" y="6858000"/>
                </a:lnTo>
                <a:lnTo>
                  <a:pt x="4813302" y="6858000"/>
                </a:lnTo>
                <a:lnTo>
                  <a:pt x="3306916" y="5161378"/>
                </a:lnTo>
                <a:lnTo>
                  <a:pt x="9511916" y="0"/>
                </a:lnTo>
                <a:lnTo>
                  <a:pt x="3" y="0"/>
                </a:lnTo>
                <a:lnTo>
                  <a:pt x="3" y="1436850"/>
                </a:lnTo>
                <a:lnTo>
                  <a:pt x="0" y="1436846"/>
                </a:lnTo>
                <a:close/>
              </a:path>
            </a:pathLst>
          </a:custGeom>
          <a:blipFill dpi="0" rotWithShape="1">
            <a:blip r:embed="rId2"/>
            <a:srcRect/>
            <a:stretch>
              <a:fillRect l="-4131" r="-237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1"/>
          <p:cNvSpPr txBox="1">
            <a:spLocks/>
          </p:cNvSpPr>
          <p:nvPr userDrawn="1"/>
        </p:nvSpPr>
        <p:spPr>
          <a:xfrm>
            <a:off x="1676399" y="2277006"/>
            <a:ext cx="6231468" cy="19732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Arial" panose="020B0604020202020204" pitchFamily="34" charset="0"/>
                <a:ea typeface="+mj-ea"/>
                <a:cs typeface="Arial" panose="020B0604020202020204" pitchFamily="34" charset="0"/>
              </a:defRPr>
            </a:lvl1pPr>
          </a:lstStyle>
          <a:p>
            <a:endParaRPr lang="en-US" dirty="0"/>
          </a:p>
        </p:txBody>
      </p:sp>
      <p:grpSp>
        <p:nvGrpSpPr>
          <p:cNvPr id="49" name="Group 48">
            <a:extLst>
              <a:ext uri="{FF2B5EF4-FFF2-40B4-BE49-F238E27FC236}">
                <a16:creationId xmlns:a16="http://schemas.microsoft.com/office/drawing/2014/main" id="{E7BB79D0-E9ED-4E13-BF95-39E46998747E}"/>
              </a:ext>
            </a:extLst>
          </p:cNvPr>
          <p:cNvGrpSpPr/>
          <p:nvPr userDrawn="1"/>
        </p:nvGrpSpPr>
        <p:grpSpPr>
          <a:xfrm>
            <a:off x="0" y="0"/>
            <a:ext cx="9511913" cy="6858000"/>
            <a:chOff x="3585268" y="0"/>
            <a:chExt cx="9511913" cy="6858000"/>
          </a:xfrm>
        </p:grpSpPr>
        <p:sp>
          <p:nvSpPr>
            <p:cNvPr id="37" name="Freeform: Shape 36">
              <a:extLst>
                <a:ext uri="{FF2B5EF4-FFF2-40B4-BE49-F238E27FC236}">
                  <a16:creationId xmlns:a16="http://schemas.microsoft.com/office/drawing/2014/main" id="{570D42C5-551C-4FD1-AACF-FF916F31D0E4}"/>
                </a:ext>
              </a:extLst>
            </p:cNvPr>
            <p:cNvSpPr/>
            <p:nvPr userDrawn="1"/>
          </p:nvSpPr>
          <p:spPr>
            <a:xfrm>
              <a:off x="3585268" y="0"/>
              <a:ext cx="9511913" cy="6858000"/>
            </a:xfrm>
            <a:custGeom>
              <a:avLst/>
              <a:gdLst>
                <a:gd name="connsiteX0" fmla="*/ 0 w 9511913"/>
                <a:gd name="connsiteY0" fmla="*/ 0 h 6858000"/>
                <a:gd name="connsiteX1" fmla="*/ 1267236 w 9511913"/>
                <a:gd name="connsiteY1" fmla="*/ 0 h 6858000"/>
                <a:gd name="connsiteX2" fmla="*/ 9511913 w 9511913"/>
                <a:gd name="connsiteY2" fmla="*/ 6858000 h 6858000"/>
                <a:gd name="connsiteX3" fmla="*/ 0 w 9511913"/>
                <a:gd name="connsiteY3" fmla="*/ 6858000 h 6858000"/>
                <a:gd name="connsiteX4" fmla="*/ 0 w 95119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913" h="6858000">
                  <a:moveTo>
                    <a:pt x="0" y="0"/>
                  </a:moveTo>
                  <a:lnTo>
                    <a:pt x="1267236" y="0"/>
                  </a:lnTo>
                  <a:lnTo>
                    <a:pt x="9511913" y="6858000"/>
                  </a:lnTo>
                  <a:lnTo>
                    <a:pt x="0" y="6858000"/>
                  </a:lnTo>
                  <a:lnTo>
                    <a:pt x="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EAFB39FB-1898-44D9-8112-D836D5A83A41}"/>
                </a:ext>
              </a:extLst>
            </p:cNvPr>
            <p:cNvSpPr/>
            <p:nvPr userDrawn="1"/>
          </p:nvSpPr>
          <p:spPr>
            <a:xfrm>
              <a:off x="4852505" y="0"/>
              <a:ext cx="3546063" cy="1696622"/>
            </a:xfrm>
            <a:custGeom>
              <a:avLst/>
              <a:gdLst>
                <a:gd name="connsiteX0" fmla="*/ 0 w 3546063"/>
                <a:gd name="connsiteY0" fmla="*/ 0 h 1696622"/>
                <a:gd name="connsiteX1" fmla="*/ 3546063 w 3546063"/>
                <a:gd name="connsiteY1" fmla="*/ 0 h 1696622"/>
                <a:gd name="connsiteX2" fmla="*/ 2039676 w 3546063"/>
                <a:gd name="connsiteY2" fmla="*/ 1696622 h 1696622"/>
                <a:gd name="connsiteX3" fmla="*/ 0 w 3546063"/>
                <a:gd name="connsiteY3" fmla="*/ 0 h 1696622"/>
              </a:gdLst>
              <a:ahLst/>
              <a:cxnLst>
                <a:cxn ang="0">
                  <a:pos x="connsiteX0" y="connsiteY0"/>
                </a:cxn>
                <a:cxn ang="0">
                  <a:pos x="connsiteX1" y="connsiteY1"/>
                </a:cxn>
                <a:cxn ang="0">
                  <a:pos x="connsiteX2" y="connsiteY2"/>
                </a:cxn>
                <a:cxn ang="0">
                  <a:pos x="connsiteX3" y="connsiteY3"/>
                </a:cxn>
              </a:cxnLst>
              <a:rect l="l" t="t" r="r" b="b"/>
              <a:pathLst>
                <a:path w="3546063" h="1696622">
                  <a:moveTo>
                    <a:pt x="0" y="0"/>
                  </a:moveTo>
                  <a:lnTo>
                    <a:pt x="3546063" y="0"/>
                  </a:lnTo>
                  <a:lnTo>
                    <a:pt x="2039676" y="1696622"/>
                  </a:lnTo>
                  <a:lnTo>
                    <a:pt x="0"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67" name="Freeform: Shape 66">
            <a:extLst>
              <a:ext uri="{FF2B5EF4-FFF2-40B4-BE49-F238E27FC236}">
                <a16:creationId xmlns:a16="http://schemas.microsoft.com/office/drawing/2014/main" id="{C443384A-4C26-4012-8109-81426C4826E0}"/>
              </a:ext>
            </a:extLst>
          </p:cNvPr>
          <p:cNvSpPr/>
          <p:nvPr userDrawn="1"/>
        </p:nvSpPr>
        <p:spPr>
          <a:xfrm>
            <a:off x="832101" y="0"/>
            <a:ext cx="8486725" cy="6858000"/>
          </a:xfrm>
          <a:custGeom>
            <a:avLst/>
            <a:gdLst>
              <a:gd name="connsiteX0" fmla="*/ 0 w 8486725"/>
              <a:gd name="connsiteY0" fmla="*/ 0 h 6858000"/>
              <a:gd name="connsiteX1" fmla="*/ 242048 w 8486725"/>
              <a:gd name="connsiteY1" fmla="*/ 0 h 6858000"/>
              <a:gd name="connsiteX2" fmla="*/ 2150236 w 8486725"/>
              <a:gd name="connsiteY2" fmla="*/ 1587249 h 6858000"/>
              <a:gd name="connsiteX3" fmla="*/ 3559512 w 8486725"/>
              <a:gd name="connsiteY3" fmla="*/ 0 h 6858000"/>
              <a:gd name="connsiteX4" fmla="*/ 3752599 w 8486725"/>
              <a:gd name="connsiteY4" fmla="*/ 0 h 6858000"/>
              <a:gd name="connsiteX5" fmla="*/ 2261298 w 8486725"/>
              <a:gd name="connsiteY5" fmla="*/ 1679631 h 6858000"/>
              <a:gd name="connsiteX6" fmla="*/ 8486725 w 8486725"/>
              <a:gd name="connsiteY6" fmla="*/ 6858000 h 6858000"/>
              <a:gd name="connsiteX7" fmla="*/ 8244677 w 84867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86725" h="6858000">
                <a:moveTo>
                  <a:pt x="0" y="0"/>
                </a:moveTo>
                <a:lnTo>
                  <a:pt x="242048" y="0"/>
                </a:lnTo>
                <a:lnTo>
                  <a:pt x="2150236" y="1587249"/>
                </a:lnTo>
                <a:lnTo>
                  <a:pt x="3559512" y="0"/>
                </a:lnTo>
                <a:lnTo>
                  <a:pt x="3752599" y="0"/>
                </a:lnTo>
                <a:lnTo>
                  <a:pt x="2261298" y="1679631"/>
                </a:lnTo>
                <a:lnTo>
                  <a:pt x="8486725" y="6858000"/>
                </a:lnTo>
                <a:lnTo>
                  <a:pt x="8244677"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pic>
        <p:nvPicPr>
          <p:cNvPr id="4" name="Graphic 3">
            <a:extLst>
              <a:ext uri="{FF2B5EF4-FFF2-40B4-BE49-F238E27FC236}">
                <a16:creationId xmlns:a16="http://schemas.microsoft.com/office/drawing/2014/main" id="{8CCB27EC-F42C-0331-9230-D93E3EE72E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1525" y="6068592"/>
            <a:ext cx="1072900" cy="453642"/>
          </a:xfrm>
          <a:prstGeom prst="rect">
            <a:avLst/>
          </a:prstGeom>
        </p:spPr>
      </p:pic>
    </p:spTree>
    <p:extLst>
      <p:ext uri="{BB962C8B-B14F-4D97-AF65-F5344CB8AC3E}">
        <p14:creationId xmlns:p14="http://schemas.microsoft.com/office/powerpoint/2010/main" val="28121686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3B6CDA-BAB2-3B5D-B602-C6460D2B8E57}"/>
              </a:ext>
            </a:extLst>
          </p:cNvPr>
          <p:cNvGrpSpPr/>
          <p:nvPr userDrawn="1"/>
        </p:nvGrpSpPr>
        <p:grpSpPr>
          <a:xfrm>
            <a:off x="3511875" y="0"/>
            <a:ext cx="8680125" cy="6858000"/>
            <a:chOff x="3511875" y="-6900316"/>
            <a:chExt cx="8680125" cy="6858000"/>
          </a:xfrm>
        </p:grpSpPr>
        <p:sp>
          <p:nvSpPr>
            <p:cNvPr id="4" name="Rectangle 3">
              <a:extLst>
                <a:ext uri="{FF2B5EF4-FFF2-40B4-BE49-F238E27FC236}">
                  <a16:creationId xmlns:a16="http://schemas.microsoft.com/office/drawing/2014/main" id="{D6B01809-F2DA-046E-D253-2D5F0FE4A417}"/>
                </a:ext>
              </a:extLst>
            </p:cNvPr>
            <p:cNvSpPr/>
            <p:nvPr userDrawn="1"/>
          </p:nvSpPr>
          <p:spPr>
            <a:xfrm>
              <a:off x="3511875" y="-6900316"/>
              <a:ext cx="907725"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6" name="Rectangle 5">
              <a:extLst>
                <a:ext uri="{FF2B5EF4-FFF2-40B4-BE49-F238E27FC236}">
                  <a16:creationId xmlns:a16="http://schemas.microsoft.com/office/drawing/2014/main" id="{9220FD8B-803F-4A12-7BBF-482F9B72F090}"/>
                </a:ext>
              </a:extLst>
            </p:cNvPr>
            <p:cNvSpPr/>
            <p:nvPr userDrawn="1"/>
          </p:nvSpPr>
          <p:spPr>
            <a:xfrm>
              <a:off x="4546599" y="-6900316"/>
              <a:ext cx="7645401"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9" name="Rectangle: Rounded Corners 8">
            <a:extLst>
              <a:ext uri="{FF2B5EF4-FFF2-40B4-BE49-F238E27FC236}">
                <a16:creationId xmlns:a16="http://schemas.microsoft.com/office/drawing/2014/main" id="{84DCE6D0-4859-7BE9-D6E3-CD9C7A2A5F42}"/>
              </a:ext>
            </a:extLst>
          </p:cNvPr>
          <p:cNvSpPr/>
          <p:nvPr userDrawn="1"/>
        </p:nvSpPr>
        <p:spPr>
          <a:xfrm>
            <a:off x="2254313" y="1189166"/>
            <a:ext cx="8775307" cy="4079952"/>
          </a:xfrm>
          <a:prstGeom prst="roundRect">
            <a:avLst>
              <a:gd name="adj" fmla="val 3187"/>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0" name="Rectangle: Rounded Corners 9">
            <a:extLst>
              <a:ext uri="{FF2B5EF4-FFF2-40B4-BE49-F238E27FC236}">
                <a16:creationId xmlns:a16="http://schemas.microsoft.com/office/drawing/2014/main" id="{D69C646A-8A97-5F24-0A88-EFAD92F4FB60}"/>
              </a:ext>
            </a:extLst>
          </p:cNvPr>
          <p:cNvSpPr/>
          <p:nvPr userDrawn="1"/>
        </p:nvSpPr>
        <p:spPr>
          <a:xfrm>
            <a:off x="1810693" y="4219574"/>
            <a:ext cx="879167" cy="1301003"/>
          </a:xfrm>
          <a:prstGeom prst="roundRect">
            <a:avLst>
              <a:gd name="adj" fmla="val 1792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TextBox 4">
            <a:extLst>
              <a:ext uri="{FF2B5EF4-FFF2-40B4-BE49-F238E27FC236}">
                <a16:creationId xmlns:a16="http://schemas.microsoft.com/office/drawing/2014/main" id="{EA2960BB-6963-450F-907C-277E0DFF0F3C}"/>
              </a:ext>
            </a:extLst>
          </p:cNvPr>
          <p:cNvSpPr txBox="1"/>
          <p:nvPr/>
        </p:nvSpPr>
        <p:spPr>
          <a:xfrm>
            <a:off x="5270741" y="2682814"/>
            <a:ext cx="5098211" cy="1569660"/>
          </a:xfrm>
          <a:prstGeom prst="rect">
            <a:avLst/>
          </a:prstGeom>
          <a:noFill/>
        </p:spPr>
        <p:txBody>
          <a:bodyPr wrap="square" rtlCol="0">
            <a:spAutoFit/>
          </a:bodyPr>
          <a:lstStyle/>
          <a:p>
            <a:r>
              <a:rPr lang="en-US" sz="4800" dirty="0">
                <a:solidFill>
                  <a:schemeClr val="bg1"/>
                </a:solidFill>
              </a:rPr>
              <a:t>QUESTIONS AND ANSWERS</a:t>
            </a:r>
          </a:p>
        </p:txBody>
      </p:sp>
      <p:sp>
        <p:nvSpPr>
          <p:cNvPr id="8" name="Rectangle: Rounded Corners 7">
            <a:extLst>
              <a:ext uri="{FF2B5EF4-FFF2-40B4-BE49-F238E27FC236}">
                <a16:creationId xmlns:a16="http://schemas.microsoft.com/office/drawing/2014/main" id="{C117D582-CA0E-E988-A95F-36EC72A2286A}"/>
              </a:ext>
            </a:extLst>
          </p:cNvPr>
          <p:cNvSpPr/>
          <p:nvPr userDrawn="1"/>
        </p:nvSpPr>
        <p:spPr>
          <a:xfrm>
            <a:off x="5057200" y="636904"/>
            <a:ext cx="6416040" cy="5560695"/>
          </a:xfrm>
          <a:prstGeom prst="roundRect">
            <a:avLst>
              <a:gd name="adj" fmla="val 318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pic>
        <p:nvPicPr>
          <p:cNvPr id="11" name="Graphic 10">
            <a:extLst>
              <a:ext uri="{FF2B5EF4-FFF2-40B4-BE49-F238E27FC236}">
                <a16:creationId xmlns:a16="http://schemas.microsoft.com/office/drawing/2014/main" id="{3889AF25-15DB-838D-E0ED-E7DBA5A0F5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38034251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hank you defaul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104F80-B280-0661-B831-E754CEE12ED1}"/>
              </a:ext>
            </a:extLst>
          </p:cNvPr>
          <p:cNvGrpSpPr/>
          <p:nvPr userDrawn="1"/>
        </p:nvGrpSpPr>
        <p:grpSpPr>
          <a:xfrm>
            <a:off x="3511875" y="0"/>
            <a:ext cx="8680125" cy="6858000"/>
            <a:chOff x="3511875" y="-6900316"/>
            <a:chExt cx="8680125" cy="6858000"/>
          </a:xfrm>
        </p:grpSpPr>
        <p:sp>
          <p:nvSpPr>
            <p:cNvPr id="3" name="Rectangle 2">
              <a:extLst>
                <a:ext uri="{FF2B5EF4-FFF2-40B4-BE49-F238E27FC236}">
                  <a16:creationId xmlns:a16="http://schemas.microsoft.com/office/drawing/2014/main" id="{18A11A31-A873-6B7A-0D7C-D5E9D4CDB95F}"/>
                </a:ext>
              </a:extLst>
            </p:cNvPr>
            <p:cNvSpPr/>
            <p:nvPr userDrawn="1"/>
          </p:nvSpPr>
          <p:spPr>
            <a:xfrm>
              <a:off x="3511875" y="-6900316"/>
              <a:ext cx="907725"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4" name="Rectangle 3">
              <a:extLst>
                <a:ext uri="{FF2B5EF4-FFF2-40B4-BE49-F238E27FC236}">
                  <a16:creationId xmlns:a16="http://schemas.microsoft.com/office/drawing/2014/main" id="{EA2ED248-2D76-DA59-5D95-D34C0EC5CE47}"/>
                </a:ext>
              </a:extLst>
            </p:cNvPr>
            <p:cNvSpPr/>
            <p:nvPr userDrawn="1"/>
          </p:nvSpPr>
          <p:spPr>
            <a:xfrm>
              <a:off x="4546599" y="-6900316"/>
              <a:ext cx="7645401"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8" name="Rectangle: Rounded Corners 7">
            <a:extLst>
              <a:ext uri="{FF2B5EF4-FFF2-40B4-BE49-F238E27FC236}">
                <a16:creationId xmlns:a16="http://schemas.microsoft.com/office/drawing/2014/main" id="{E8EAA406-5157-9681-6B3A-7557E9C19DF5}"/>
              </a:ext>
            </a:extLst>
          </p:cNvPr>
          <p:cNvSpPr/>
          <p:nvPr userDrawn="1"/>
        </p:nvSpPr>
        <p:spPr>
          <a:xfrm>
            <a:off x="2254313" y="1189166"/>
            <a:ext cx="8775307" cy="4079952"/>
          </a:xfrm>
          <a:prstGeom prst="roundRect">
            <a:avLst>
              <a:gd name="adj" fmla="val 3187"/>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9" name="Rectangle: Rounded Corners 8">
            <a:extLst>
              <a:ext uri="{FF2B5EF4-FFF2-40B4-BE49-F238E27FC236}">
                <a16:creationId xmlns:a16="http://schemas.microsoft.com/office/drawing/2014/main" id="{38F71AC5-9850-C506-4793-F2B9489AA338}"/>
              </a:ext>
            </a:extLst>
          </p:cNvPr>
          <p:cNvSpPr/>
          <p:nvPr userDrawn="1"/>
        </p:nvSpPr>
        <p:spPr>
          <a:xfrm>
            <a:off x="1810693" y="4219574"/>
            <a:ext cx="879167" cy="1301003"/>
          </a:xfrm>
          <a:prstGeom prst="roundRect">
            <a:avLst>
              <a:gd name="adj" fmla="val 1792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5" name="TextBox 4">
            <a:extLst>
              <a:ext uri="{FF2B5EF4-FFF2-40B4-BE49-F238E27FC236}">
                <a16:creationId xmlns:a16="http://schemas.microsoft.com/office/drawing/2014/main" id="{1EEF823C-FE1A-4D7D-97A8-108F041ECC7C}"/>
              </a:ext>
            </a:extLst>
          </p:cNvPr>
          <p:cNvSpPr txBox="1"/>
          <p:nvPr/>
        </p:nvSpPr>
        <p:spPr>
          <a:xfrm>
            <a:off x="5270741" y="2682814"/>
            <a:ext cx="5098211" cy="2308324"/>
          </a:xfrm>
          <a:prstGeom prst="rect">
            <a:avLst/>
          </a:prstGeom>
          <a:noFill/>
        </p:spPr>
        <p:txBody>
          <a:bodyPr wrap="square" rtlCol="0">
            <a:spAutoFit/>
          </a:bodyPr>
          <a:lstStyle/>
          <a:p>
            <a:r>
              <a:rPr lang="en-US" sz="4800" dirty="0">
                <a:solidFill>
                  <a:schemeClr val="bg1"/>
                </a:solidFill>
              </a:rPr>
              <a:t>THANK YOU FOR YOUR TIME AND ATTENTION</a:t>
            </a:r>
          </a:p>
        </p:txBody>
      </p:sp>
      <p:sp>
        <p:nvSpPr>
          <p:cNvPr id="6" name="Rectangle: Rounded Corners 5">
            <a:extLst>
              <a:ext uri="{FF2B5EF4-FFF2-40B4-BE49-F238E27FC236}">
                <a16:creationId xmlns:a16="http://schemas.microsoft.com/office/drawing/2014/main" id="{A972B82F-DF04-5279-D877-C2D49D57E74C}"/>
              </a:ext>
            </a:extLst>
          </p:cNvPr>
          <p:cNvSpPr/>
          <p:nvPr userDrawn="1"/>
        </p:nvSpPr>
        <p:spPr>
          <a:xfrm>
            <a:off x="5057200" y="636904"/>
            <a:ext cx="6416040" cy="5560695"/>
          </a:xfrm>
          <a:prstGeom prst="roundRect">
            <a:avLst>
              <a:gd name="adj" fmla="val 318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pic>
        <p:nvPicPr>
          <p:cNvPr id="11" name="Graphic 10">
            <a:extLst>
              <a:ext uri="{FF2B5EF4-FFF2-40B4-BE49-F238E27FC236}">
                <a16:creationId xmlns:a16="http://schemas.microsoft.com/office/drawing/2014/main" id="{25981F97-D58D-29B2-7B26-9CC9BD8028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729154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ack Disclaimer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99A424D-B2E2-F0EB-9AD6-D8B5D5E3AABA}"/>
              </a:ext>
            </a:extLst>
          </p:cNvPr>
          <p:cNvGrpSpPr/>
          <p:nvPr userDrawn="1"/>
        </p:nvGrpSpPr>
        <p:grpSpPr>
          <a:xfrm>
            <a:off x="3511875" y="0"/>
            <a:ext cx="8680125" cy="6858000"/>
            <a:chOff x="3511875" y="-6900316"/>
            <a:chExt cx="8680125" cy="6858000"/>
          </a:xfrm>
        </p:grpSpPr>
        <p:sp>
          <p:nvSpPr>
            <p:cNvPr id="19" name="Rectangle 18">
              <a:extLst>
                <a:ext uri="{FF2B5EF4-FFF2-40B4-BE49-F238E27FC236}">
                  <a16:creationId xmlns:a16="http://schemas.microsoft.com/office/drawing/2014/main" id="{17F0BA22-2F0F-5CD8-55F4-BF55661F0DC9}"/>
                </a:ext>
              </a:extLst>
            </p:cNvPr>
            <p:cNvSpPr/>
            <p:nvPr userDrawn="1"/>
          </p:nvSpPr>
          <p:spPr>
            <a:xfrm>
              <a:off x="3511875" y="-6900316"/>
              <a:ext cx="907725"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20" name="Rectangle 19">
              <a:extLst>
                <a:ext uri="{FF2B5EF4-FFF2-40B4-BE49-F238E27FC236}">
                  <a16:creationId xmlns:a16="http://schemas.microsoft.com/office/drawing/2014/main" id="{18859B3C-4587-9EB4-6507-1FD15EA96138}"/>
                </a:ext>
              </a:extLst>
            </p:cNvPr>
            <p:cNvSpPr/>
            <p:nvPr userDrawn="1"/>
          </p:nvSpPr>
          <p:spPr>
            <a:xfrm>
              <a:off x="4546599" y="-6900316"/>
              <a:ext cx="7645401"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grpSp>
      <p:sp>
        <p:nvSpPr>
          <p:cNvPr id="10" name="Rectangle 9">
            <a:extLst>
              <a:ext uri="{FF2B5EF4-FFF2-40B4-BE49-F238E27FC236}">
                <a16:creationId xmlns:a16="http://schemas.microsoft.com/office/drawing/2014/main" id="{F709AD3F-D89F-C673-794E-04736F4ACF85}"/>
              </a:ext>
            </a:extLst>
          </p:cNvPr>
          <p:cNvSpPr/>
          <p:nvPr userDrawn="1"/>
        </p:nvSpPr>
        <p:spPr>
          <a:xfrm>
            <a:off x="3048000" y="0"/>
            <a:ext cx="336876" cy="685644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4" name="CopyrightWhite">
            <a:extLst>
              <a:ext uri="{FF2B5EF4-FFF2-40B4-BE49-F238E27FC236}">
                <a16:creationId xmlns:a16="http://schemas.microsoft.com/office/drawing/2014/main" id="{6A97E3E0-5FE8-4E36-3021-8DC0D1E07826}"/>
              </a:ext>
            </a:extLst>
          </p:cNvPr>
          <p:cNvSpPr txBox="1">
            <a:spLocks/>
          </p:cNvSpPr>
          <p:nvPr userDrawn="1">
            <p:custDataLst>
              <p:tags r:id="rId1"/>
            </p:custDataLst>
          </p:nvPr>
        </p:nvSpPr>
        <p:spPr bwMode="auto">
          <a:xfrm>
            <a:off x="4707244" y="5709261"/>
            <a:ext cx="3495176" cy="186714"/>
          </a:xfrm>
          <a:prstGeom prst="rect">
            <a:avLst/>
          </a:prstGeom>
          <a:noFill/>
          <a:ln w="9525" algn="ctr">
            <a:noFill/>
            <a:miter lim="800000"/>
            <a:headEnd/>
            <a:tailEnd/>
          </a:ln>
          <a:effectLst/>
        </p:spPr>
        <p:txBody>
          <a:bodyPr vert="horz" wrap="square" lIns="0" tIns="3600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1000" b="0" i="0" u="none" strike="noStrike" kern="1200" baseline="0" dirty="0">
                <a:solidFill>
                  <a:srgbClr val="FFFFFF"/>
                </a:solidFill>
                <a:latin typeface="Arial" panose="020B0604020202020204" pitchFamily="34" charset="0"/>
              </a:rPr>
              <a:t>© 2023 RSM US LLP. All Rights Reserved.</a:t>
            </a:r>
          </a:p>
        </p:txBody>
      </p:sp>
      <p:sp>
        <p:nvSpPr>
          <p:cNvPr id="15" name="DisclaimerWhite">
            <a:extLst>
              <a:ext uri="{FF2B5EF4-FFF2-40B4-BE49-F238E27FC236}">
                <a16:creationId xmlns:a16="http://schemas.microsoft.com/office/drawing/2014/main" id="{33764175-3DA4-6441-73E1-8960E0223585}"/>
              </a:ext>
            </a:extLst>
          </p:cNvPr>
          <p:cNvSpPr txBox="1">
            <a:spLocks/>
          </p:cNvSpPr>
          <p:nvPr userDrawn="1">
            <p:custDataLst>
              <p:tags r:id="rId2"/>
            </p:custDataLst>
          </p:nvPr>
        </p:nvSpPr>
        <p:spPr bwMode="auto">
          <a:xfrm>
            <a:off x="4707244" y="2936053"/>
            <a:ext cx="6646556" cy="2639111"/>
          </a:xfrm>
          <a:prstGeom prst="rect">
            <a:avLst/>
          </a:prstGeom>
          <a:noFill/>
          <a:ln w="9525" algn="ctr">
            <a:noFill/>
            <a:miter lim="800000"/>
            <a:headEnd/>
            <a:tailEnd/>
          </a:ln>
          <a:effectLst/>
        </p:spPr>
        <p:txBody>
          <a:bodyPr vert="horz" wrap="square" lIns="0" tIns="0" rIns="0" bIns="7200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1000" b="0" i="0" u="none" strike="noStrike" kern="1200" baseline="0" dirty="0">
                <a:solidFill>
                  <a:srgbClr val="FFFFFF"/>
                </a:solidFill>
                <a:latin typeface="Arial" panose="020B0604020202020204" pitchFamily="34" charset="0"/>
              </a:rPr>
              <a:t>This document contains general information, may be based on authorities that are subject to change, and is not a substitute for professional advice or services. This document does not constitute audit, tax, consulting, business, financial, investment, legal or other professional advice, and you should consult a qualified professional advisor before taking any action based on the information herein. RSM US LLP, its affiliates and related entities are not responsible for any loss resulting from or relating to reliance on this document by any person. Internal Revenue Service rules require us to inform you that this communication may be deemed a solicitation to provide tax services. This communication is being sent to individuals who have subscribed to receive it or who we believe would have an interest in the topics discussed.
RSM US LLP is a limited liability partnership and the U.S. member firm of RSM International, a global network of independent audit, tax and consulting firms. The member firms of RSM International collaborate to provide services to global clients, but are separate and distinct legal entities that cannot obligate each other. Each member firm is responsible only for its own acts and omissions, and not those of any other party. Visit rsmus.com/aboutus for more information regarding RSM US LLP and RSM International.</a:t>
            </a:r>
          </a:p>
          <a:p>
            <a:pPr rtl="0"/>
            <a:r>
              <a:rPr lang="en-US" sz="1000" b="0" i="0" u="none" strike="noStrike" kern="1200" baseline="0" dirty="0">
                <a:solidFill>
                  <a:srgbClr val="FFFFFF"/>
                </a:solidFill>
                <a:latin typeface="Arial" panose="020B0604020202020204" pitchFamily="34" charset="0"/>
              </a:rPr>
              <a:t>RSM, the RSM logo and The power of being understood are registered trademarks of RSM International Association, used under license. </a:t>
            </a:r>
          </a:p>
        </p:txBody>
      </p:sp>
      <p:sp>
        <p:nvSpPr>
          <p:cNvPr id="16" name="OfficeAddressWhite">
            <a:extLst>
              <a:ext uri="{FF2B5EF4-FFF2-40B4-BE49-F238E27FC236}">
                <a16:creationId xmlns:a16="http://schemas.microsoft.com/office/drawing/2014/main" id="{DE017FFF-FCAF-0AEE-FF82-C406AC985522}"/>
              </a:ext>
            </a:extLst>
          </p:cNvPr>
          <p:cNvSpPr txBox="1">
            <a:spLocks/>
          </p:cNvSpPr>
          <p:nvPr userDrawn="1">
            <p:custDataLst>
              <p:tags r:id="rId3"/>
            </p:custDataLst>
          </p:nvPr>
        </p:nvSpPr>
        <p:spPr bwMode="auto">
          <a:xfrm>
            <a:off x="4707244" y="2192486"/>
            <a:ext cx="6493114" cy="45557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defPPr>
              <a:defRPr lang="en-US"/>
            </a:defPPr>
            <a:lvl1pPr indent="0" defTabSz="1701800" fontAlgn="base">
              <a:lnSpc>
                <a:spcPct val="110000"/>
              </a:lnSpc>
              <a:spcBef>
                <a:spcPts val="0"/>
              </a:spcBef>
              <a:spcAft>
                <a:spcPts val="0"/>
              </a:spcAft>
              <a:buClr>
                <a:schemeClr val="tx1"/>
              </a:buClr>
              <a:buFont typeface="Wingdings 2" pitchFamily="18" charset="2"/>
              <a:buNone/>
              <a:defRPr sz="900">
                <a:solidFill>
                  <a:srgbClr val="888B8D"/>
                </a:solidFill>
                <a:latin typeface="Arial" panose="020B0604020202020204" pitchFamily="34" charset="0"/>
              </a:defRPr>
            </a:lvl1pPr>
            <a:lvl2pPr marL="182880" indent="-182880" defTabSz="1701800" fontAlgn="base">
              <a:lnSpc>
                <a:spcPct val="110000"/>
              </a:lnSpc>
              <a:spcBef>
                <a:spcPts val="0"/>
              </a:spcBef>
              <a:spcAft>
                <a:spcPts val="300"/>
              </a:spcAft>
              <a:buClr>
                <a:schemeClr val="tx1"/>
              </a:buClr>
              <a:buSzPct val="100000"/>
              <a:buFont typeface="Wingdings 2" pitchFamily="18" charset="2"/>
              <a:buChar char=""/>
              <a:defRPr sz="900"/>
            </a:lvl2pPr>
            <a:lvl3pPr marL="320040" indent="-137160" defTabSz="1701800" fontAlgn="base">
              <a:lnSpc>
                <a:spcPct val="110000"/>
              </a:lnSpc>
              <a:spcBef>
                <a:spcPct val="0"/>
              </a:spcBef>
              <a:spcAft>
                <a:spcPts val="300"/>
              </a:spcAft>
              <a:buClr>
                <a:schemeClr val="tx1"/>
              </a:buClr>
              <a:buFont typeface="Arial" pitchFamily="34" charset="0"/>
              <a:buChar char="–"/>
              <a:defRPr sz="900"/>
            </a:lvl3pPr>
            <a:lvl4pPr marL="457200" indent="-137160" defTabSz="1701800" fontAlgn="base">
              <a:lnSpc>
                <a:spcPct val="110000"/>
              </a:lnSpc>
              <a:spcBef>
                <a:spcPct val="0"/>
              </a:spcBef>
              <a:spcAft>
                <a:spcPts val="300"/>
              </a:spcAft>
              <a:buClr>
                <a:schemeClr val="tx1"/>
              </a:buClr>
              <a:buFont typeface="Wingdings" panose="05000000000000000000" pitchFamily="2" charset="2"/>
              <a:buChar char="§"/>
              <a:defRPr sz="900"/>
            </a:lvl4pPr>
            <a:lvl5pPr marL="594360" indent="-137160" defTabSz="1701800" fontAlgn="base">
              <a:lnSpc>
                <a:spcPct val="110000"/>
              </a:lnSpc>
              <a:spcBef>
                <a:spcPct val="0"/>
              </a:spcBef>
              <a:spcAft>
                <a:spcPts val="300"/>
              </a:spcAft>
              <a:buClr>
                <a:schemeClr val="tx1"/>
              </a:buClr>
              <a:buFont typeface="Arial" pitchFamily="34" charset="0"/>
              <a:buChar char="–"/>
              <a:defRPr sz="900"/>
            </a:lvl5pPr>
            <a:lvl6pPr marL="0" indent="0" defTabSz="1701800" fontAlgn="base">
              <a:lnSpc>
                <a:spcPct val="110000"/>
              </a:lnSpc>
              <a:spcBef>
                <a:spcPts val="1800"/>
              </a:spcBef>
              <a:spcAft>
                <a:spcPts val="0"/>
              </a:spcAft>
              <a:buClr>
                <a:schemeClr val="tx1"/>
              </a:buClr>
              <a:buFont typeface="Arial" pitchFamily="34" charset="0"/>
              <a:buNone/>
              <a:defRPr sz="2000">
                <a:solidFill>
                  <a:srgbClr val="002138"/>
                </a:solidFill>
              </a:defRPr>
            </a:lvl6pPr>
            <a:lvl7pPr marL="0" indent="0" defTabSz="1701800" fontAlgn="base">
              <a:lnSpc>
                <a:spcPct val="110000"/>
              </a:lnSpc>
              <a:spcBef>
                <a:spcPct val="0"/>
              </a:spcBef>
              <a:spcAft>
                <a:spcPts val="1200"/>
              </a:spcAft>
              <a:buClr>
                <a:schemeClr val="tx1"/>
              </a:buClr>
              <a:buFont typeface="Arial" pitchFamily="34" charset="0"/>
              <a:buNone/>
              <a:defRPr sz="1300">
                <a:solidFill>
                  <a:srgbClr val="00AEEC"/>
                </a:solidFill>
              </a:defRPr>
            </a:lvl7pPr>
            <a:lvl8pPr marL="0" indent="0" defTabSz="1701800" fontAlgn="base">
              <a:lnSpc>
                <a:spcPct val="110000"/>
              </a:lnSpc>
              <a:spcBef>
                <a:spcPts val="1200"/>
              </a:spcBef>
              <a:spcAft>
                <a:spcPts val="600"/>
              </a:spcAft>
              <a:buClr>
                <a:schemeClr val="tx1"/>
              </a:buClr>
              <a:buFont typeface="Arial" pitchFamily="34" charset="0"/>
              <a:buNone/>
              <a:defRPr sz="1000" b="1">
                <a:solidFill>
                  <a:schemeClr val="accent1"/>
                </a:solidFill>
              </a:defRPr>
            </a:lvl8pPr>
            <a:lvl9pPr marL="0" indent="0" defTabSz="1701800" fontAlgn="base">
              <a:lnSpc>
                <a:spcPct val="110000"/>
              </a:lnSpc>
              <a:spcBef>
                <a:spcPts val="600"/>
              </a:spcBef>
              <a:spcAft>
                <a:spcPts val="300"/>
              </a:spcAft>
              <a:buClr>
                <a:schemeClr val="tx1"/>
              </a:buClr>
              <a:buFont typeface="Arial" pitchFamily="34" charset="0"/>
              <a:buNone/>
              <a:defRPr sz="900" b="1"/>
            </a:lvl9pPr>
          </a:lstStyle>
          <a:p>
            <a:pPr rtl="0"/>
            <a:r>
              <a:rPr lang="en-US" sz="1400" b="1" i="0" u="none" strike="noStrike" kern="1200" baseline="0" dirty="0">
                <a:solidFill>
                  <a:srgbClr val="FFFFFF"/>
                </a:solidFill>
                <a:latin typeface="Arial" panose="020B0604020202020204" pitchFamily="34" charset="0"/>
              </a:rPr>
              <a:t>T</a:t>
            </a:r>
            <a:r>
              <a:rPr lang="en-US" sz="1400" b="0" i="0" u="none" strike="noStrike" kern="1200" baseline="0" dirty="0">
                <a:solidFill>
                  <a:srgbClr val="FFFFFF"/>
                </a:solidFill>
                <a:latin typeface="Arial" panose="020B0604020202020204" pitchFamily="34" charset="0"/>
              </a:rPr>
              <a:t> 312.634.3400</a:t>
            </a:r>
          </a:p>
          <a:p>
            <a:pPr rtl="0"/>
            <a:r>
              <a:rPr lang="en-US" sz="1400" b="0" i="0" u="none" strike="noStrike" kern="1200" baseline="0" dirty="0">
                <a:solidFill>
                  <a:srgbClr val="FFFFFF"/>
                </a:solidFill>
                <a:latin typeface="Arial" panose="020B0604020202020204" pitchFamily="34" charset="0"/>
              </a:rPr>
              <a:t>rsmus.com</a:t>
            </a:r>
          </a:p>
        </p:txBody>
      </p:sp>
      <p:sp>
        <p:nvSpPr>
          <p:cNvPr id="17" name="CoNameWhite">
            <a:extLst>
              <a:ext uri="{FF2B5EF4-FFF2-40B4-BE49-F238E27FC236}">
                <a16:creationId xmlns:a16="http://schemas.microsoft.com/office/drawing/2014/main" id="{A6D4D01A-F989-96EA-D3DF-681643AA8124}"/>
              </a:ext>
            </a:extLst>
          </p:cNvPr>
          <p:cNvSpPr txBox="1">
            <a:spLocks/>
          </p:cNvSpPr>
          <p:nvPr userDrawn="1">
            <p:custDataLst>
              <p:tags r:id="rId4"/>
            </p:custDataLst>
          </p:nvPr>
        </p:nvSpPr>
        <p:spPr bwMode="auto">
          <a:xfrm>
            <a:off x="4707244" y="1860127"/>
            <a:ext cx="6493114" cy="291289"/>
          </a:xfrm>
          <a:prstGeom prst="rect">
            <a:avLst/>
          </a:prstGeom>
          <a:noFill/>
          <a:ln w="9525" algn="ctr">
            <a:noFill/>
            <a:miter lim="800000"/>
            <a:headEnd/>
            <a:tailEnd/>
          </a:ln>
          <a:effectLst/>
        </p:spPr>
        <p:txBody>
          <a:bodyPr vert="horz" wrap="square" lIns="0" tIns="0" rIns="0" bIns="72000" numCol="1" anchor="b" anchorCtr="0" compatLnSpc="1">
            <a:prstTxWarp prst="textNoShape">
              <a:avLst/>
            </a:prstTxWarp>
            <a:spAutoFit/>
          </a:bodyPr>
          <a:lstStyle>
            <a:lvl1pPr marL="0" indent="0" algn="l" defTabSz="1701800" rtl="0" eaLnBrk="1" fontAlgn="base" hangingPunct="1">
              <a:lnSpc>
                <a:spcPct val="110000"/>
              </a:lnSpc>
              <a:spcBef>
                <a:spcPts val="0"/>
              </a:spcBef>
              <a:spcAft>
                <a:spcPts val="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1400" b="1" i="0" u="none" strike="noStrike" kern="1200" baseline="0" dirty="0">
                <a:solidFill>
                  <a:srgbClr val="FFFFFF"/>
                </a:solidFill>
                <a:latin typeface="Arial" panose="020B0604020202020204" pitchFamily="34" charset="0"/>
              </a:rPr>
              <a:t>RSM US LLP</a:t>
            </a:r>
          </a:p>
        </p:txBody>
      </p:sp>
      <p:sp>
        <p:nvSpPr>
          <p:cNvPr id="21" name="Rectangle 20">
            <a:extLst>
              <a:ext uri="{FF2B5EF4-FFF2-40B4-BE49-F238E27FC236}">
                <a16:creationId xmlns:a16="http://schemas.microsoft.com/office/drawing/2014/main" id="{827EBE76-F802-5284-C0C5-D348EDC7BE2A}"/>
              </a:ext>
            </a:extLst>
          </p:cNvPr>
          <p:cNvSpPr/>
          <p:nvPr userDrawn="1"/>
        </p:nvSpPr>
        <p:spPr>
          <a:xfrm>
            <a:off x="501323" y="5972175"/>
            <a:ext cx="2172351" cy="6953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pic>
        <p:nvPicPr>
          <p:cNvPr id="3" name="Graphic 2">
            <a:extLst>
              <a:ext uri="{FF2B5EF4-FFF2-40B4-BE49-F238E27FC236}">
                <a16:creationId xmlns:a16="http://schemas.microsoft.com/office/drawing/2014/main" id="{3334E276-EF80-DE1B-15EF-EE60B79A310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43649" y="345481"/>
            <a:ext cx="1450952" cy="613490"/>
          </a:xfrm>
          <a:prstGeom prst="rect">
            <a:avLst/>
          </a:prstGeom>
        </p:spPr>
      </p:pic>
    </p:spTree>
    <p:extLst>
      <p:ext uri="{BB962C8B-B14F-4D97-AF65-F5344CB8AC3E}">
        <p14:creationId xmlns:p14="http://schemas.microsoft.com/office/powerpoint/2010/main" val="34699929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16.svg"/><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image" Target="../media/image15.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ags" Target="../tags/tag41.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image" Target="../media/image16.svg"/><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15.pn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tags" Target="../tags/tag52.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1449F3A-AB3A-FDD2-B17D-5D21EFC68482}"/>
              </a:ext>
            </a:extLst>
          </p:cNvPr>
          <p:cNvSpPr>
            <a:spLocks noGrp="1"/>
          </p:cNvSpPr>
          <p:nvPr>
            <p:ph type="sldNum" sz="quarter" idx="4"/>
          </p:nvPr>
        </p:nvSpPr>
        <p:spPr>
          <a:xfrm>
            <a:off x="455245" y="6355080"/>
            <a:ext cx="381001" cy="151613"/>
          </a:xfrm>
          <a:prstGeom prst="rect">
            <a:avLst/>
          </a:prstGeom>
        </p:spPr>
        <p:txBody>
          <a:bodyPr vert="horz" lIns="0" tIns="0" rIns="0" bIns="0" rtlCol="0" anchor="b">
            <a:noAutofit/>
          </a:bodyPr>
          <a:lstStyle>
            <a:lvl1pPr algn="l">
              <a:defRPr sz="800">
                <a:solidFill>
                  <a:schemeClr val="bg1">
                    <a:lumMod val="50000"/>
                  </a:schemeClr>
                </a:solidFill>
              </a:defRPr>
            </a:lvl1pPr>
          </a:lstStyle>
          <a:p>
            <a:fld id="{A7D4F30D-40DB-4D14-92A8-71EC94CA5371}" type="slidenum">
              <a:rPr/>
              <a:pPr/>
              <a:t>‹#›</a:t>
            </a:fld>
            <a:endParaRPr/>
          </a:p>
        </p:txBody>
      </p:sp>
      <p:sp>
        <p:nvSpPr>
          <p:cNvPr id="4" name="Date Placeholder 3">
            <a:extLst>
              <a:ext uri="{FF2B5EF4-FFF2-40B4-BE49-F238E27FC236}">
                <a16:creationId xmlns:a16="http://schemas.microsoft.com/office/drawing/2014/main" id="{2603B470-EB15-3B56-08AB-8E52D34DED0B}"/>
              </a:ext>
            </a:extLst>
          </p:cNvPr>
          <p:cNvSpPr>
            <a:spLocks noGrp="1"/>
          </p:cNvSpPr>
          <p:nvPr>
            <p:ph type="dt" sz="half" idx="2"/>
          </p:nvPr>
        </p:nvSpPr>
        <p:spPr>
          <a:xfrm>
            <a:off x="8561022" y="6355080"/>
            <a:ext cx="1304923" cy="151613"/>
          </a:xfrm>
          <a:prstGeom prst="rect">
            <a:avLst/>
          </a:prstGeom>
        </p:spPr>
        <p:txBody>
          <a:bodyPr vert="horz" lIns="0" tIns="0" rIns="0" bIns="0" rtlCol="0" anchor="b">
            <a:noAutofit/>
          </a:bodyPr>
          <a:lstStyle>
            <a:lvl1pPr algn="l">
              <a:defRPr sz="800">
                <a:solidFill>
                  <a:schemeClr val="bg1">
                    <a:lumMod val="50000"/>
                  </a:schemeClr>
                </a:solidFill>
              </a:defRPr>
            </a:lvl1pPr>
          </a:lstStyle>
          <a:p>
            <a:fld id="{F20DFDD7-CAE7-4A4D-BA0C-D1AE0ACA787C}" type="datetime1">
              <a:rPr lang="en-US" smtClean="0"/>
              <a:t>10/28/2023</a:t>
            </a:fld>
            <a:endParaRPr/>
          </a:p>
        </p:txBody>
      </p:sp>
      <p:sp>
        <p:nvSpPr>
          <p:cNvPr id="5" name="Footer Placeholder 4">
            <a:extLst>
              <a:ext uri="{FF2B5EF4-FFF2-40B4-BE49-F238E27FC236}">
                <a16:creationId xmlns:a16="http://schemas.microsoft.com/office/drawing/2014/main" id="{EC822FCE-CC24-28C0-48C1-3075BFE48586}"/>
              </a:ext>
            </a:extLst>
          </p:cNvPr>
          <p:cNvSpPr>
            <a:spLocks noGrp="1"/>
          </p:cNvSpPr>
          <p:nvPr>
            <p:ph type="ftr" sz="quarter" idx="3"/>
          </p:nvPr>
        </p:nvSpPr>
        <p:spPr>
          <a:xfrm>
            <a:off x="836246" y="6355080"/>
            <a:ext cx="7724776" cy="151613"/>
          </a:xfrm>
          <a:prstGeom prst="rect">
            <a:avLst/>
          </a:prstGeom>
        </p:spPr>
        <p:txBody>
          <a:bodyPr vert="horz" lIns="0" tIns="0" rIns="0" bIns="0" rtlCol="0" anchor="b">
            <a:noAutofit/>
          </a:bodyPr>
          <a:lstStyle>
            <a:lvl1pPr algn="l">
              <a:defRPr sz="800">
                <a:solidFill>
                  <a:schemeClr val="bg1">
                    <a:lumMod val="50000"/>
                  </a:schemeClr>
                </a:solidFill>
              </a:defRPr>
            </a:lvl1pPr>
          </a:lstStyle>
          <a:p>
            <a:endParaRPr/>
          </a:p>
        </p:txBody>
      </p:sp>
      <p:sp>
        <p:nvSpPr>
          <p:cNvPr id="2" name="Title Placeholder 1">
            <a:extLst>
              <a:ext uri="{FF2B5EF4-FFF2-40B4-BE49-F238E27FC236}">
                <a16:creationId xmlns:a16="http://schemas.microsoft.com/office/drawing/2014/main" id="{23BAF4FF-139E-335A-3F7D-FFDBD5546731}"/>
              </a:ext>
            </a:extLst>
          </p:cNvPr>
          <p:cNvSpPr>
            <a:spLocks noGrp="1"/>
          </p:cNvSpPr>
          <p:nvPr>
            <p:ph type="title"/>
          </p:nvPr>
        </p:nvSpPr>
        <p:spPr>
          <a:xfrm>
            <a:off x="457199" y="454495"/>
            <a:ext cx="11274552" cy="536106"/>
          </a:xfrm>
          <a:prstGeom prst="rect">
            <a:avLst/>
          </a:prstGeom>
        </p:spPr>
        <p:txBody>
          <a:bodyPr vert="horz" lIns="0" tIns="0" rIns="0" bIns="0" rtlCol="0" anchor="t">
            <a:noAutofit/>
          </a:bodyPr>
          <a:lstStyle/>
          <a:p>
            <a:r>
              <a:rPr lang="en-US"/>
              <a:t>Click to edit Master title style</a:t>
            </a:r>
            <a:endParaRPr/>
          </a:p>
        </p:txBody>
      </p:sp>
      <p:sp>
        <p:nvSpPr>
          <p:cNvPr id="3" name="Text Placeholder 2">
            <a:extLst>
              <a:ext uri="{FF2B5EF4-FFF2-40B4-BE49-F238E27FC236}">
                <a16:creationId xmlns:a16="http://schemas.microsoft.com/office/drawing/2014/main" id="{AE6AB05E-887F-6C4F-F932-0791D44FA9BB}"/>
              </a:ext>
            </a:extLst>
          </p:cNvPr>
          <p:cNvSpPr>
            <a:spLocks noGrp="1"/>
          </p:cNvSpPr>
          <p:nvPr>
            <p:ph type="body" idx="1"/>
          </p:nvPr>
        </p:nvSpPr>
        <p:spPr>
          <a:xfrm>
            <a:off x="457199" y="1825625"/>
            <a:ext cx="11274551" cy="40417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grpSp>
        <p:nvGrpSpPr>
          <p:cNvPr id="7" name="Logo">
            <a:extLst>
              <a:ext uri="{FF2B5EF4-FFF2-40B4-BE49-F238E27FC236}">
                <a16:creationId xmlns:a16="http://schemas.microsoft.com/office/drawing/2014/main" id="{32FE4C37-65BC-8E7F-B4FF-A0836CE3A99B}"/>
              </a:ext>
              <a:ext uri="{C183D7F6-B498-43B3-948B-1728B52AA6E4}">
                <adec:decorative xmlns:adec="http://schemas.microsoft.com/office/drawing/2017/decorative" val="1"/>
              </a:ext>
            </a:extLst>
          </p:cNvPr>
          <p:cNvGrpSpPr>
            <a:grpSpLocks noChangeAspect="1"/>
          </p:cNvGrpSpPr>
          <p:nvPr>
            <p:custDataLst>
              <p:tags r:id="rId53"/>
            </p:custDataLst>
          </p:nvPr>
        </p:nvGrpSpPr>
        <p:grpSpPr>
          <a:xfrm>
            <a:off x="11370469" y="6150768"/>
            <a:ext cx="366286" cy="365760"/>
            <a:chOff x="10544053" y="454493"/>
            <a:chExt cx="1190747" cy="1189037"/>
          </a:xfrm>
        </p:grpSpPr>
        <p:sp>
          <p:nvSpPr>
            <p:cNvPr id="8" name="Rectangle 7">
              <a:extLst>
                <a:ext uri="{FF2B5EF4-FFF2-40B4-BE49-F238E27FC236}">
                  <a16:creationId xmlns:a16="http://schemas.microsoft.com/office/drawing/2014/main" id="{B0115FD4-D579-9A78-5109-2A5C31560DF3}"/>
                </a:ext>
              </a:extLst>
            </p:cNvPr>
            <p:cNvSpPr/>
            <p:nvPr/>
          </p:nvSpPr>
          <p:spPr>
            <a:xfrm>
              <a:off x="10544053" y="741363"/>
              <a:ext cx="1190747" cy="587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a:p>
          </p:txBody>
        </p:sp>
        <p:sp>
          <p:nvSpPr>
            <p:cNvPr id="9" name="Freeform: Shape 8">
              <a:extLst>
                <a:ext uri="{FF2B5EF4-FFF2-40B4-BE49-F238E27FC236}">
                  <a16:creationId xmlns:a16="http://schemas.microsoft.com/office/drawing/2014/main" id="{2DE44BA3-B993-6962-BB76-6B334B9CEBF8}"/>
                </a:ext>
              </a:extLst>
            </p:cNvPr>
            <p:cNvSpPr/>
            <p:nvPr/>
          </p:nvSpPr>
          <p:spPr>
            <a:xfrm>
              <a:off x="10544053" y="454493"/>
              <a:ext cx="1190747" cy="1189037"/>
            </a:xfrm>
            <a:custGeom>
              <a:avLst/>
              <a:gdLst>
                <a:gd name="connsiteX0" fmla="*/ 2055668 w 2411557"/>
                <a:gd name="connsiteY0" fmla="*/ 982807 h 2408093"/>
                <a:gd name="connsiteX1" fmla="*/ 2158712 w 2411557"/>
                <a:gd name="connsiteY1" fmla="*/ 1294534 h 2408093"/>
                <a:gd name="connsiteX2" fmla="*/ 1951759 w 2411557"/>
                <a:gd name="connsiteY2" fmla="*/ 1294534 h 2408093"/>
                <a:gd name="connsiteX3" fmla="*/ 197427 w 2411557"/>
                <a:gd name="connsiteY3" fmla="*/ 944707 h 2408093"/>
                <a:gd name="connsiteX4" fmla="*/ 353291 w 2411557"/>
                <a:gd name="connsiteY4" fmla="*/ 944707 h 2408093"/>
                <a:gd name="connsiteX5" fmla="*/ 472786 w 2411557"/>
                <a:gd name="connsiteY5" fmla="*/ 1059007 h 2408093"/>
                <a:gd name="connsiteX6" fmla="*/ 353291 w 2411557"/>
                <a:gd name="connsiteY6" fmla="*/ 1174173 h 2408093"/>
                <a:gd name="connsiteX7" fmla="*/ 197427 w 2411557"/>
                <a:gd name="connsiteY7" fmla="*/ 1174173 h 2408093"/>
                <a:gd name="connsiteX8" fmla="*/ 1222664 w 2411557"/>
                <a:gd name="connsiteY8" fmla="*/ 740352 h 2408093"/>
                <a:gd name="connsiteX9" fmla="*/ 755073 w 2411557"/>
                <a:gd name="connsiteY9" fmla="*/ 1203614 h 2408093"/>
                <a:gd name="connsiteX10" fmla="*/ 1223530 w 2411557"/>
                <a:gd name="connsiteY10" fmla="*/ 1666875 h 2408093"/>
                <a:gd name="connsiteX11" fmla="*/ 1655618 w 2411557"/>
                <a:gd name="connsiteY11" fmla="*/ 1224395 h 2408093"/>
                <a:gd name="connsiteX12" fmla="*/ 1655618 w 2411557"/>
                <a:gd name="connsiteY12" fmla="*/ 1140402 h 2408093"/>
                <a:gd name="connsiteX13" fmla="*/ 1642630 w 2411557"/>
                <a:gd name="connsiteY13" fmla="*/ 1127414 h 2408093"/>
                <a:gd name="connsiteX14" fmla="*/ 1219200 w 2411557"/>
                <a:gd name="connsiteY14" fmla="*/ 1127414 h 2408093"/>
                <a:gd name="connsiteX15" fmla="*/ 1206212 w 2411557"/>
                <a:gd name="connsiteY15" fmla="*/ 1140402 h 2408093"/>
                <a:gd name="connsiteX16" fmla="*/ 1206212 w 2411557"/>
                <a:gd name="connsiteY16" fmla="*/ 1302327 h 2408093"/>
                <a:gd name="connsiteX17" fmla="*/ 1219200 w 2411557"/>
                <a:gd name="connsiteY17" fmla="*/ 1315316 h 2408093"/>
                <a:gd name="connsiteX18" fmla="*/ 1426153 w 2411557"/>
                <a:gd name="connsiteY18" fmla="*/ 1315316 h 2408093"/>
                <a:gd name="connsiteX19" fmla="*/ 1220932 w 2411557"/>
                <a:gd name="connsiteY19" fmla="*/ 1463386 h 2408093"/>
                <a:gd name="connsiteX20" fmla="*/ 973282 w 2411557"/>
                <a:gd name="connsiteY20" fmla="*/ 1203614 h 2408093"/>
                <a:gd name="connsiteX21" fmla="*/ 1224396 w 2411557"/>
                <a:gd name="connsiteY21" fmla="*/ 943841 h 2408093"/>
                <a:gd name="connsiteX22" fmla="*/ 1407102 w 2411557"/>
                <a:gd name="connsiteY22" fmla="*/ 1028700 h 2408093"/>
                <a:gd name="connsiteX23" fmla="*/ 1426153 w 2411557"/>
                <a:gd name="connsiteY23" fmla="*/ 1029566 h 2408093"/>
                <a:gd name="connsiteX24" fmla="*/ 1570759 w 2411557"/>
                <a:gd name="connsiteY24" fmla="*/ 910071 h 2408093"/>
                <a:gd name="connsiteX25" fmla="*/ 1570759 w 2411557"/>
                <a:gd name="connsiteY25" fmla="*/ 891020 h 2408093"/>
                <a:gd name="connsiteX26" fmla="*/ 1222664 w 2411557"/>
                <a:gd name="connsiteY26" fmla="*/ 740352 h 2408093"/>
                <a:gd name="connsiteX27" fmla="*/ 0 w 2411557"/>
                <a:gd name="connsiteY27" fmla="*/ 0 h 2408093"/>
                <a:gd name="connsiteX28" fmla="*/ 2067791 w 2411557"/>
                <a:gd name="connsiteY28" fmla="*/ 0 h 2408093"/>
                <a:gd name="connsiteX29" fmla="*/ 2411557 w 2411557"/>
                <a:gd name="connsiteY29" fmla="*/ 343766 h 2408093"/>
                <a:gd name="connsiteX30" fmla="*/ 2411557 w 2411557"/>
                <a:gd name="connsiteY30" fmla="*/ 1376796 h 2408093"/>
                <a:gd name="connsiteX31" fmla="*/ 2201141 w 2411557"/>
                <a:gd name="connsiteY31" fmla="*/ 765464 h 2408093"/>
                <a:gd name="connsiteX32" fmla="*/ 2182957 w 2411557"/>
                <a:gd name="connsiteY32" fmla="*/ 752475 h 2408093"/>
                <a:gd name="connsiteX33" fmla="*/ 1944832 w 2411557"/>
                <a:gd name="connsiteY33" fmla="*/ 752475 h 2408093"/>
                <a:gd name="connsiteX34" fmla="*/ 1926648 w 2411557"/>
                <a:gd name="connsiteY34" fmla="*/ 765464 h 2408093"/>
                <a:gd name="connsiteX35" fmla="*/ 1626178 w 2411557"/>
                <a:gd name="connsiteY35" fmla="*/ 1638300 h 2408093"/>
                <a:gd name="connsiteX36" fmla="*/ 1637434 w 2411557"/>
                <a:gd name="connsiteY36" fmla="*/ 1653886 h 2408093"/>
                <a:gd name="connsiteX37" fmla="*/ 1821873 w 2411557"/>
                <a:gd name="connsiteY37" fmla="*/ 1653886 h 2408093"/>
                <a:gd name="connsiteX38" fmla="*/ 1838325 w 2411557"/>
                <a:gd name="connsiteY38" fmla="*/ 1642629 h 2408093"/>
                <a:gd name="connsiteX39" fmla="*/ 1892012 w 2411557"/>
                <a:gd name="connsiteY39" fmla="*/ 1478973 h 2408093"/>
                <a:gd name="connsiteX40" fmla="*/ 2220191 w 2411557"/>
                <a:gd name="connsiteY40" fmla="*/ 1478973 h 2408093"/>
                <a:gd name="connsiteX41" fmla="*/ 2273878 w 2411557"/>
                <a:gd name="connsiteY41" fmla="*/ 1642629 h 2408093"/>
                <a:gd name="connsiteX42" fmla="*/ 2290330 w 2411557"/>
                <a:gd name="connsiteY42" fmla="*/ 1653886 h 2408093"/>
                <a:gd name="connsiteX43" fmla="*/ 2290330 w 2411557"/>
                <a:gd name="connsiteY43" fmla="*/ 1653020 h 2408093"/>
                <a:gd name="connsiteX44" fmla="*/ 2408094 w 2411557"/>
                <a:gd name="connsiteY44" fmla="*/ 1653020 h 2408093"/>
                <a:gd name="connsiteX45" fmla="*/ 2408094 w 2411557"/>
                <a:gd name="connsiteY45" fmla="*/ 2408093 h 2408093"/>
                <a:gd name="connsiteX46" fmla="*/ 343766 w 2411557"/>
                <a:gd name="connsiteY46" fmla="*/ 2408093 h 2408093"/>
                <a:gd name="connsiteX47" fmla="*/ 0 w 2411557"/>
                <a:gd name="connsiteY47" fmla="*/ 2064327 h 2408093"/>
                <a:gd name="connsiteX48" fmla="*/ 0 w 2411557"/>
                <a:gd name="connsiteY48" fmla="*/ 1654752 h 2408093"/>
                <a:gd name="connsiteX49" fmla="*/ 181841 w 2411557"/>
                <a:gd name="connsiteY49" fmla="*/ 1654752 h 2408093"/>
                <a:gd name="connsiteX50" fmla="*/ 197427 w 2411557"/>
                <a:gd name="connsiteY50" fmla="*/ 1639166 h 2408093"/>
                <a:gd name="connsiteX51" fmla="*/ 197427 w 2411557"/>
                <a:gd name="connsiteY51" fmla="*/ 1361209 h 2408093"/>
                <a:gd name="connsiteX52" fmla="*/ 300471 w 2411557"/>
                <a:gd name="connsiteY52" fmla="*/ 1361209 h 2408093"/>
                <a:gd name="connsiteX53" fmla="*/ 464993 w 2411557"/>
                <a:gd name="connsiteY53" fmla="*/ 1641764 h 2408093"/>
                <a:gd name="connsiteX54" fmla="*/ 488373 w 2411557"/>
                <a:gd name="connsiteY54" fmla="*/ 1654752 h 2408093"/>
                <a:gd name="connsiteX55" fmla="*/ 702252 w 2411557"/>
                <a:gd name="connsiteY55" fmla="*/ 1654752 h 2408093"/>
                <a:gd name="connsiteX56" fmla="*/ 712643 w 2411557"/>
                <a:gd name="connsiteY56" fmla="*/ 1633970 h 2408093"/>
                <a:gd name="connsiteX57" fmla="*/ 515216 w 2411557"/>
                <a:gd name="connsiteY57" fmla="*/ 1324841 h 2408093"/>
                <a:gd name="connsiteX58" fmla="*/ 690130 w 2411557"/>
                <a:gd name="connsiteY58" fmla="*/ 1052946 h 2408093"/>
                <a:gd name="connsiteX59" fmla="*/ 359352 w 2411557"/>
                <a:gd name="connsiteY59" fmla="*/ 752475 h 2408093"/>
                <a:gd name="connsiteX60" fmla="*/ 0 w 2411557"/>
                <a:gd name="connsiteY60" fmla="*/ 752475 h 24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1557" h="2408093">
                  <a:moveTo>
                    <a:pt x="2055668" y="982807"/>
                  </a:moveTo>
                  <a:lnTo>
                    <a:pt x="2158712" y="1294534"/>
                  </a:lnTo>
                  <a:lnTo>
                    <a:pt x="1951759" y="1294534"/>
                  </a:lnTo>
                  <a:close/>
                  <a:moveTo>
                    <a:pt x="197427" y="944707"/>
                  </a:moveTo>
                  <a:lnTo>
                    <a:pt x="353291" y="944707"/>
                  </a:lnTo>
                  <a:cubicBezTo>
                    <a:pt x="420832" y="944707"/>
                    <a:pt x="472786" y="989734"/>
                    <a:pt x="472786" y="1059007"/>
                  </a:cubicBezTo>
                  <a:cubicBezTo>
                    <a:pt x="472786" y="1128280"/>
                    <a:pt x="421698" y="1173307"/>
                    <a:pt x="353291" y="1174173"/>
                  </a:cubicBezTo>
                  <a:lnTo>
                    <a:pt x="197427" y="1174173"/>
                  </a:lnTo>
                  <a:close/>
                  <a:moveTo>
                    <a:pt x="1222664" y="740352"/>
                  </a:moveTo>
                  <a:cubicBezTo>
                    <a:pt x="949902" y="740352"/>
                    <a:pt x="755073" y="937779"/>
                    <a:pt x="755073" y="1203614"/>
                  </a:cubicBezTo>
                  <a:cubicBezTo>
                    <a:pt x="755073" y="1469448"/>
                    <a:pt x="950768" y="1666875"/>
                    <a:pt x="1223530" y="1666875"/>
                  </a:cubicBezTo>
                  <a:cubicBezTo>
                    <a:pt x="1467716" y="1666875"/>
                    <a:pt x="1653887" y="1474643"/>
                    <a:pt x="1655618" y="1224395"/>
                  </a:cubicBezTo>
                  <a:lnTo>
                    <a:pt x="1655618" y="1140402"/>
                  </a:lnTo>
                  <a:cubicBezTo>
                    <a:pt x="1655618" y="1132609"/>
                    <a:pt x="1650423" y="1127414"/>
                    <a:pt x="1642630" y="1127414"/>
                  </a:cubicBezTo>
                  <a:lnTo>
                    <a:pt x="1219200" y="1127414"/>
                  </a:lnTo>
                  <a:cubicBezTo>
                    <a:pt x="1211407" y="1127414"/>
                    <a:pt x="1206212" y="1132609"/>
                    <a:pt x="1206212" y="1140402"/>
                  </a:cubicBezTo>
                  <a:lnTo>
                    <a:pt x="1206212" y="1302327"/>
                  </a:lnTo>
                  <a:cubicBezTo>
                    <a:pt x="1206212" y="1310120"/>
                    <a:pt x="1211407" y="1315316"/>
                    <a:pt x="1219200" y="1315316"/>
                  </a:cubicBezTo>
                  <a:lnTo>
                    <a:pt x="1426153" y="1315316"/>
                  </a:lnTo>
                  <a:cubicBezTo>
                    <a:pt x="1401041" y="1407102"/>
                    <a:pt x="1326573" y="1463386"/>
                    <a:pt x="1220932" y="1463386"/>
                  </a:cubicBezTo>
                  <a:cubicBezTo>
                    <a:pt x="1075459" y="1463386"/>
                    <a:pt x="973282" y="1356014"/>
                    <a:pt x="973282" y="1203614"/>
                  </a:cubicBezTo>
                  <a:cubicBezTo>
                    <a:pt x="973282" y="1052946"/>
                    <a:pt x="1076325" y="943841"/>
                    <a:pt x="1224396" y="943841"/>
                  </a:cubicBezTo>
                  <a:cubicBezTo>
                    <a:pt x="1301462" y="943841"/>
                    <a:pt x="1362941" y="975014"/>
                    <a:pt x="1407102" y="1028700"/>
                  </a:cubicBezTo>
                  <a:cubicBezTo>
                    <a:pt x="1412298" y="1034761"/>
                    <a:pt x="1420091" y="1034761"/>
                    <a:pt x="1426153" y="1029566"/>
                  </a:cubicBezTo>
                  <a:lnTo>
                    <a:pt x="1570759" y="910071"/>
                  </a:lnTo>
                  <a:cubicBezTo>
                    <a:pt x="1575955" y="904875"/>
                    <a:pt x="1575955" y="897082"/>
                    <a:pt x="1570759" y="891020"/>
                  </a:cubicBezTo>
                  <a:cubicBezTo>
                    <a:pt x="1498023" y="800966"/>
                    <a:pt x="1369868" y="740352"/>
                    <a:pt x="1222664" y="740352"/>
                  </a:cubicBezTo>
                  <a:close/>
                  <a:moveTo>
                    <a:pt x="0" y="0"/>
                  </a:moveTo>
                  <a:lnTo>
                    <a:pt x="2067791" y="0"/>
                  </a:lnTo>
                  <a:cubicBezTo>
                    <a:pt x="2257425" y="0"/>
                    <a:pt x="2411557" y="154132"/>
                    <a:pt x="2411557" y="343766"/>
                  </a:cubicBezTo>
                  <a:lnTo>
                    <a:pt x="2411557" y="1376796"/>
                  </a:lnTo>
                  <a:lnTo>
                    <a:pt x="2201141" y="765464"/>
                  </a:lnTo>
                  <a:cubicBezTo>
                    <a:pt x="2198543" y="757670"/>
                    <a:pt x="2193348" y="752475"/>
                    <a:pt x="2182957" y="752475"/>
                  </a:cubicBezTo>
                  <a:lnTo>
                    <a:pt x="1944832" y="752475"/>
                  </a:lnTo>
                  <a:cubicBezTo>
                    <a:pt x="1934441" y="752475"/>
                    <a:pt x="1929246" y="757670"/>
                    <a:pt x="1926648" y="765464"/>
                  </a:cubicBezTo>
                  <a:lnTo>
                    <a:pt x="1626178" y="1638300"/>
                  </a:lnTo>
                  <a:cubicBezTo>
                    <a:pt x="1623580" y="1647825"/>
                    <a:pt x="1627043" y="1653886"/>
                    <a:pt x="1637434" y="1653886"/>
                  </a:cubicBezTo>
                  <a:lnTo>
                    <a:pt x="1821873" y="1653886"/>
                  </a:lnTo>
                  <a:cubicBezTo>
                    <a:pt x="1830532" y="1653886"/>
                    <a:pt x="1835727" y="1650423"/>
                    <a:pt x="1838325" y="1642629"/>
                  </a:cubicBezTo>
                  <a:lnTo>
                    <a:pt x="1892012" y="1478973"/>
                  </a:lnTo>
                  <a:lnTo>
                    <a:pt x="2220191" y="1478973"/>
                  </a:lnTo>
                  <a:lnTo>
                    <a:pt x="2273878" y="1642629"/>
                  </a:lnTo>
                  <a:cubicBezTo>
                    <a:pt x="2276475" y="1650423"/>
                    <a:pt x="2281671" y="1653886"/>
                    <a:pt x="2290330" y="1653886"/>
                  </a:cubicBezTo>
                  <a:lnTo>
                    <a:pt x="2290330" y="1653020"/>
                  </a:lnTo>
                  <a:lnTo>
                    <a:pt x="2408094" y="1653020"/>
                  </a:lnTo>
                  <a:lnTo>
                    <a:pt x="2408094" y="2408093"/>
                  </a:lnTo>
                  <a:lnTo>
                    <a:pt x="343766" y="2408093"/>
                  </a:lnTo>
                  <a:cubicBezTo>
                    <a:pt x="154132" y="2408093"/>
                    <a:pt x="0" y="2253962"/>
                    <a:pt x="0" y="2064327"/>
                  </a:cubicBezTo>
                  <a:lnTo>
                    <a:pt x="0" y="1654752"/>
                  </a:lnTo>
                  <a:lnTo>
                    <a:pt x="181841" y="1654752"/>
                  </a:lnTo>
                  <a:cubicBezTo>
                    <a:pt x="191366" y="1654752"/>
                    <a:pt x="197427" y="1647825"/>
                    <a:pt x="197427" y="1639166"/>
                  </a:cubicBezTo>
                  <a:lnTo>
                    <a:pt x="197427" y="1361209"/>
                  </a:lnTo>
                  <a:lnTo>
                    <a:pt x="300471" y="1361209"/>
                  </a:lnTo>
                  <a:lnTo>
                    <a:pt x="464993" y="1641764"/>
                  </a:lnTo>
                  <a:cubicBezTo>
                    <a:pt x="470189" y="1651289"/>
                    <a:pt x="477116" y="1654752"/>
                    <a:pt x="488373" y="1654752"/>
                  </a:cubicBezTo>
                  <a:lnTo>
                    <a:pt x="702252" y="1654752"/>
                  </a:lnTo>
                  <a:cubicBezTo>
                    <a:pt x="713509" y="1654752"/>
                    <a:pt x="718705" y="1644361"/>
                    <a:pt x="712643" y="1633970"/>
                  </a:cubicBezTo>
                  <a:lnTo>
                    <a:pt x="515216" y="1324841"/>
                  </a:lnTo>
                  <a:cubicBezTo>
                    <a:pt x="626052" y="1278082"/>
                    <a:pt x="690130" y="1180234"/>
                    <a:pt x="690130" y="1052946"/>
                  </a:cubicBezTo>
                  <a:cubicBezTo>
                    <a:pt x="690130" y="874568"/>
                    <a:pt x="562841" y="752475"/>
                    <a:pt x="359352" y="752475"/>
                  </a:cubicBezTo>
                  <a:lnTo>
                    <a:pt x="0" y="752475"/>
                  </a:lnTo>
                  <a:close/>
                </a:path>
              </a:pathLst>
            </a:custGeom>
            <a:solidFill>
              <a:srgbClr val="D10000"/>
            </a:solidFill>
            <a:ln w="8653" cap="flat">
              <a:noFill/>
              <a:prstDash val="solid"/>
              <a:miter/>
            </a:ln>
          </p:spPr>
          <p:txBody>
            <a:bodyPr rtlCol="0" anchor="ctr">
              <a:noAutofit/>
            </a:bodyPr>
            <a:lstStyle/>
            <a:p>
              <a:endParaRPr/>
            </a:p>
          </p:txBody>
        </p:sp>
      </p:grpSp>
    </p:spTree>
    <p:extLst>
      <p:ext uri="{BB962C8B-B14F-4D97-AF65-F5344CB8AC3E}">
        <p14:creationId xmlns:p14="http://schemas.microsoft.com/office/powerpoint/2010/main" val="3182099046"/>
      </p:ext>
    </p:extLst>
  </p:cSld>
  <p:clrMap bg1="lt1" tx1="dk1" bg2="lt2" tx2="dk2" accent1="accent1" accent2="accent2" accent3="accent3" accent4="accent4" accent5="accent5" accent6="accent6" hlink="hlink" folHlink="folHlink"/>
  <p:sldLayoutIdLst>
    <p:sldLayoutId id="2147483649" r:id="rId1"/>
    <p:sldLayoutId id="2147483715" r:id="rId2"/>
    <p:sldLayoutId id="2147483650" r:id="rId3"/>
    <p:sldLayoutId id="2147483680" r:id="rId4"/>
    <p:sldLayoutId id="2147483671" r:id="rId5"/>
    <p:sldLayoutId id="2147483672" r:id="rId6"/>
    <p:sldLayoutId id="2147483664" r:id="rId7"/>
    <p:sldLayoutId id="2147483663" r:id="rId8"/>
    <p:sldLayoutId id="2147483668" r:id="rId9"/>
    <p:sldLayoutId id="2147483669" r:id="rId10"/>
    <p:sldLayoutId id="2147483670" r:id="rId11"/>
    <p:sldLayoutId id="2147483660" r:id="rId12"/>
    <p:sldLayoutId id="2147483659" r:id="rId13"/>
    <p:sldLayoutId id="2147483682" r:id="rId14"/>
    <p:sldLayoutId id="2147483661" r:id="rId15"/>
    <p:sldLayoutId id="2147483690" r:id="rId16"/>
    <p:sldLayoutId id="2147483681" r:id="rId17"/>
    <p:sldLayoutId id="2147483696" r:id="rId18"/>
    <p:sldLayoutId id="2147483697" r:id="rId19"/>
    <p:sldLayoutId id="2147483691" r:id="rId20"/>
    <p:sldLayoutId id="2147483693" r:id="rId21"/>
    <p:sldLayoutId id="2147483714" r:id="rId22"/>
    <p:sldLayoutId id="2147483684" r:id="rId23"/>
    <p:sldLayoutId id="2147483685" r:id="rId24"/>
    <p:sldLayoutId id="2147483686" r:id="rId25"/>
    <p:sldLayoutId id="2147483654" r:id="rId26"/>
    <p:sldLayoutId id="2147483688" r:id="rId27"/>
    <p:sldLayoutId id="2147483655" r:id="rId28"/>
    <p:sldLayoutId id="2147483687" r:id="rId29"/>
    <p:sldLayoutId id="2147483689" r:id="rId30"/>
    <p:sldLayoutId id="2147483692" r:id="rId31"/>
    <p:sldLayoutId id="2147483700" r:id="rId32"/>
    <p:sldLayoutId id="2147483694" r:id="rId33"/>
    <p:sldLayoutId id="2147483702" r:id="rId34"/>
    <p:sldLayoutId id="2147483695" r:id="rId35"/>
    <p:sldLayoutId id="2147483703" r:id="rId36"/>
    <p:sldLayoutId id="2147483704" r:id="rId37"/>
    <p:sldLayoutId id="2147483705" r:id="rId38"/>
    <p:sldLayoutId id="2147483698" r:id="rId39"/>
    <p:sldLayoutId id="2147483699" r:id="rId40"/>
    <p:sldLayoutId id="2147483706" r:id="rId41"/>
    <p:sldLayoutId id="2147483707" r:id="rId42"/>
    <p:sldLayoutId id="2147483708" r:id="rId43"/>
    <p:sldLayoutId id="2147483679" r:id="rId44"/>
    <p:sldLayoutId id="2147483674" r:id="rId45"/>
    <p:sldLayoutId id="2147483673" r:id="rId46"/>
    <p:sldLayoutId id="2147483675" r:id="rId47"/>
    <p:sldLayoutId id="2147483676" r:id="rId48"/>
    <p:sldLayoutId id="2147483709" r:id="rId49"/>
    <p:sldLayoutId id="2147483710" r:id="rId50"/>
    <p:sldLayoutId id="2147483711" r:id="rId51"/>
  </p:sldLayoutIdLst>
  <p:hf hdr="0" ftr="0" dt="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800"/>
        </a:spcBef>
        <a:buClr>
          <a:schemeClr val="tx1">
            <a:lumMod val="65000"/>
            <a:lumOff val="35000"/>
          </a:schemeClr>
        </a:buClr>
        <a:buFont typeface="Wingdings" panose="05000000000000000000" pitchFamily="2" charset="2"/>
        <a:buChar char="§"/>
        <a:defRPr sz="2400" kern="1200">
          <a:solidFill>
            <a:schemeClr val="tx1"/>
          </a:solidFill>
          <a:latin typeface="+mn-lt"/>
          <a:ea typeface="+mn-ea"/>
          <a:cs typeface="+mn-cs"/>
        </a:defRPr>
      </a:lvl1pPr>
      <a:lvl2pPr marL="512064" indent="-228600" algn="l" defTabSz="914400" rtl="0" eaLnBrk="1" latinLnBrk="0" hangingPunct="1">
        <a:lnSpc>
          <a:spcPct val="100000"/>
        </a:lnSpc>
        <a:spcBef>
          <a:spcPts val="1200"/>
        </a:spcBef>
        <a:buClr>
          <a:schemeClr val="tx1">
            <a:lumMod val="65000"/>
            <a:lumOff val="35000"/>
          </a:schemeClr>
        </a:buClr>
        <a:buFont typeface="Arial" panose="020B0604020202020204"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5pPr>
      <a:lvl6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6pPr>
      <a:lvl7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7pPr>
      <a:lvl8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8pPr>
      <a:lvl9pPr marL="914400" indent="-228600" algn="l" defTabSz="914400" rtl="0" eaLnBrk="1" latinLnBrk="0" hangingPunct="1">
        <a:lnSpc>
          <a:spcPct val="100000"/>
        </a:lnSpc>
        <a:spcBef>
          <a:spcPts val="600"/>
        </a:spcBef>
        <a:buClr>
          <a:schemeClr val="tx1">
            <a:lumMod val="65000"/>
            <a:lumOff val="35000"/>
          </a:schemeClr>
        </a:buClr>
        <a:buFont typeface="Wingdings" panose="05000000000000000000" pitchFamily="2" charset="2"/>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5ACBF0"/>
          </p15:clr>
        </p15:guide>
        <p15:guide id="4" pos="2656">
          <p15:clr>
            <a:srgbClr val="A4A3A4"/>
          </p15:clr>
        </p15:guide>
        <p15:guide id="5" pos="5024">
          <p15:clr>
            <a:srgbClr val="A4A3A4"/>
          </p15:clr>
        </p15:guide>
        <p15:guide id="6" pos="7392">
          <p15:clr>
            <a:srgbClr val="5ACBF0"/>
          </p15:clr>
        </p15:guide>
        <p15:guide id="9" orient="horz" pos="288">
          <p15:clr>
            <a:srgbClr val="5ACBF0"/>
          </p15:clr>
        </p15:guide>
        <p15:guide id="14" orient="horz" pos="4032">
          <p15:clr>
            <a:srgbClr val="5ACBF0"/>
          </p15:clr>
        </p15:guide>
        <p15:guide id="15" orient="horz" pos="4104">
          <p15:clr>
            <a:srgbClr val="A4A3A4"/>
          </p15:clr>
        </p15:guide>
        <p15:guide id="16" orient="horz" pos="3696">
          <p15:clr>
            <a:srgbClr val="5ACBF0"/>
          </p15:clr>
        </p15:guide>
        <p15:guide id="17" orient="horz" pos="1152">
          <p15:clr>
            <a:srgbClr val="5ACBF0"/>
          </p15:clr>
        </p15:guide>
        <p15:guide id="18" orient="horz" pos="624">
          <p15:clr>
            <a:srgbClr val="5ACBF0"/>
          </p15:clr>
        </p15:guide>
        <p15:guide id="19" orient="horz" pos="1536">
          <p15:clr>
            <a:srgbClr val="A4A3A4"/>
          </p15:clr>
        </p15:guide>
        <p15:guide id="20" orient="horz" pos="1008"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age_Title"/>
          <p:cNvSpPr>
            <a:spLocks noGrp="1"/>
          </p:cNvSpPr>
          <p:nvPr>
            <p:ph type="title"/>
          </p:nvPr>
        </p:nvSpPr>
        <p:spPr>
          <a:xfrm>
            <a:off x="609600" y="267854"/>
            <a:ext cx="10741200" cy="401893"/>
          </a:xfrm>
          <a:prstGeom prst="rect">
            <a:avLst/>
          </a:prstGeom>
        </p:spPr>
        <p:txBody>
          <a:bodyPr vert="horz" lIns="0" tIns="0" rIns="0" bIns="0" rtlCol="0" anchor="ctr" anchorCtr="0">
            <a:noAutofit/>
          </a:bodyPr>
          <a:lstStyle/>
          <a:p>
            <a:r>
              <a:rPr lang="en-US" dirty="0"/>
              <a:t>Click to edit Master title style</a:t>
            </a:r>
          </a:p>
        </p:txBody>
      </p:sp>
      <p:sp>
        <p:nvSpPr>
          <p:cNvPr id="26" name="Filename" hidden="1">
            <a:extLst>
              <a:ext uri="{FF2B5EF4-FFF2-40B4-BE49-F238E27FC236}">
                <a16:creationId xmlns:a16="http://schemas.microsoft.com/office/drawing/2014/main" id="{657A3858-CAE3-4DFB-ABD5-87B2AF81AFA2}"/>
              </a:ext>
            </a:extLst>
          </p:cNvPr>
          <p:cNvSpPr txBox="1"/>
          <p:nvPr/>
        </p:nvSpPr>
        <p:spPr>
          <a:xfrm>
            <a:off x="607695"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SC_v7.pptx</a:t>
            </a:r>
          </a:p>
        </p:txBody>
      </p:sp>
      <p:sp>
        <p:nvSpPr>
          <p:cNvPr id="27" name="Draft" hidden="1">
            <a:extLst>
              <a:ext uri="{FF2B5EF4-FFF2-40B4-BE49-F238E27FC236}">
                <a16:creationId xmlns:a16="http://schemas.microsoft.com/office/drawing/2014/main" id="{9DAD76A5-CBBF-4CAC-8323-020DA1B5EB13}"/>
              </a:ext>
            </a:extLst>
          </p:cNvPr>
          <p:cNvSpPr txBox="1"/>
          <p:nvPr/>
        </p:nvSpPr>
        <p:spPr>
          <a:xfrm>
            <a:off x="94742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sp>
        <p:nvSpPr>
          <p:cNvPr id="19" name="Copyright">
            <a:extLst>
              <a:ext uri="{FF2B5EF4-FFF2-40B4-BE49-F238E27FC236}">
                <a16:creationId xmlns:a16="http://schemas.microsoft.com/office/drawing/2014/main" id="{68A8CC40-DDFB-6009-283E-9EEF736D52A7}"/>
              </a:ext>
            </a:extLst>
          </p:cNvPr>
          <p:cNvSpPr txBox="1">
            <a:spLocks/>
          </p:cNvSpPr>
          <p:nvPr>
            <p:custDataLst>
              <p:tags r:id="rId23"/>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2"/>
                </a:solidFill>
                <a:latin typeface="Arial" panose="020B0604020202020204" pitchFamily="34" charset="0"/>
              </a:rPr>
              <a:t>© 2023 RSM US LLP. All Rights Reserved.</a:t>
            </a:r>
          </a:p>
        </p:txBody>
      </p:sp>
      <p:sp>
        <p:nvSpPr>
          <p:cNvPr id="5" name="Rectangle 4">
            <a:extLst>
              <a:ext uri="{FF2B5EF4-FFF2-40B4-BE49-F238E27FC236}">
                <a16:creationId xmlns:a16="http://schemas.microsoft.com/office/drawing/2014/main" id="{19EFE4C4-A786-3A68-5379-CB13AAA62B10}"/>
              </a:ext>
            </a:extLst>
          </p:cNvPr>
          <p:cNvSpPr/>
          <p:nvPr userDrawn="1"/>
        </p:nvSpPr>
        <p:spPr>
          <a:xfrm>
            <a:off x="11542294" y="0"/>
            <a:ext cx="218157"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3" name="Rectangle 2">
            <a:extLst>
              <a:ext uri="{FF2B5EF4-FFF2-40B4-BE49-F238E27FC236}">
                <a16:creationId xmlns:a16="http://schemas.microsoft.com/office/drawing/2014/main" id="{9789FF4B-B90B-4C57-C650-E1D532F9CD4C}"/>
              </a:ext>
            </a:extLst>
          </p:cNvPr>
          <p:cNvSpPr/>
          <p:nvPr userDrawn="1"/>
        </p:nvSpPr>
        <p:spPr>
          <a:xfrm>
            <a:off x="11760451" y="0"/>
            <a:ext cx="431549"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4" name="TextBox 13">
            <a:extLst>
              <a:ext uri="{FF2B5EF4-FFF2-40B4-BE49-F238E27FC236}">
                <a16:creationId xmlns:a16="http://schemas.microsoft.com/office/drawing/2014/main" id="{A999EE25-F29A-9126-9A63-8DA44BCC2EA1}"/>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2"/>
                </a:solidFill>
                <a:latin typeface="+mn-lt"/>
                <a:ea typeface="+mn-ea"/>
                <a:cs typeface="+mn-cs"/>
              </a:rPr>
              <a:pPr marL="0" algn="l" defTabSz="1088333" rtl="0" eaLnBrk="1" latinLnBrk="0" hangingPunct="1"/>
              <a:t>‹#›</a:t>
            </a:fld>
            <a:endParaRPr lang="en-US" sz="1000" kern="1200" dirty="0">
              <a:solidFill>
                <a:schemeClr val="bg2"/>
              </a:solidFill>
              <a:latin typeface="+mn-lt"/>
              <a:ea typeface="+mn-ea"/>
              <a:cs typeface="+mn-cs"/>
            </a:endParaRPr>
          </a:p>
        </p:txBody>
      </p:sp>
      <p:pic>
        <p:nvPicPr>
          <p:cNvPr id="7" name="Graphic 6">
            <a:extLst>
              <a:ext uri="{FF2B5EF4-FFF2-40B4-BE49-F238E27FC236}">
                <a16:creationId xmlns:a16="http://schemas.microsoft.com/office/drawing/2014/main" id="{F745635F-8505-8DC1-AC86-06931D3394B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0281525" y="6068592"/>
            <a:ext cx="1072900" cy="453642"/>
          </a:xfrm>
          <a:prstGeom prst="rect">
            <a:avLst/>
          </a:prstGeom>
        </p:spPr>
      </p:pic>
    </p:spTree>
    <p:extLst>
      <p:ext uri="{BB962C8B-B14F-4D97-AF65-F5344CB8AC3E}">
        <p14:creationId xmlns:p14="http://schemas.microsoft.com/office/powerpoint/2010/main" val="283173210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Lst>
  <p:hf hdr="0" ftr="0" dt="0"/>
  <p:txStyles>
    <p:titleStyle>
      <a:lvl1pPr algn="l" defTabSz="1088333" rtl="0" eaLnBrk="1" latinLnBrk="0" hangingPunct="1">
        <a:spcBef>
          <a:spcPct val="0"/>
        </a:spcBef>
        <a:buNone/>
        <a:defRPr sz="2800" kern="1200" cap="none" baseline="0">
          <a:solidFill>
            <a:schemeClr val="accent1"/>
          </a:solidFill>
          <a:latin typeface="+mj-lt"/>
          <a:ea typeface="+mj-ea"/>
          <a:cs typeface="+mj-cs"/>
        </a:defRPr>
      </a:lvl1pPr>
    </p:titleStyle>
    <p:bodyStyle>
      <a:lvl1pPr marL="0" indent="0" algn="l" defTabSz="1088333" rtl="0" eaLnBrk="1" latinLnBrk="0" hangingPunct="1">
        <a:lnSpc>
          <a:spcPct val="100000"/>
        </a:lnSpc>
        <a:spcBef>
          <a:spcPts val="1000"/>
        </a:spcBef>
        <a:spcAft>
          <a:spcPts val="0"/>
        </a:spcAft>
        <a:buFontTx/>
        <a:buNone/>
        <a:defRPr sz="2800" b="0" kern="1200">
          <a:solidFill>
            <a:schemeClr val="tx1"/>
          </a:solidFill>
          <a:latin typeface="+mn-lt"/>
          <a:ea typeface="+mn-ea"/>
          <a:cs typeface="+mn-cs"/>
        </a:defRPr>
      </a:lvl1pPr>
      <a:lvl2pPr marL="228600" indent="-228600" algn="l" defTabSz="1088333" rtl="0" eaLnBrk="1" latinLnBrk="0" hangingPunct="1">
        <a:lnSpc>
          <a:spcPct val="100000"/>
        </a:lnSpc>
        <a:spcBef>
          <a:spcPts val="1000"/>
        </a:spcBef>
        <a:spcAft>
          <a:spcPts val="0"/>
        </a:spcAft>
        <a:buClr>
          <a:srgbClr val="63666A"/>
        </a:buClr>
        <a:buFont typeface="Wingdings" panose="05000000000000000000" pitchFamily="2" charset="2"/>
        <a:buChar char=""/>
        <a:defRPr sz="2800" kern="1200">
          <a:solidFill>
            <a:schemeClr val="tx1"/>
          </a:solidFill>
          <a:latin typeface="+mn-lt"/>
          <a:ea typeface="+mn-ea"/>
          <a:cs typeface="+mn-cs"/>
        </a:defRPr>
      </a:lvl2pPr>
      <a:lvl3pPr marL="685800" indent="-228600" algn="l" defTabSz="1088333" rtl="0" eaLnBrk="1" latinLnBrk="0" hangingPunct="1">
        <a:lnSpc>
          <a:spcPct val="100000"/>
        </a:lnSpc>
        <a:spcBef>
          <a:spcPts val="500"/>
        </a:spcBef>
        <a:spcAft>
          <a:spcPts val="0"/>
        </a:spcAft>
        <a:buClr>
          <a:schemeClr val="tx1"/>
        </a:buClr>
        <a:buFont typeface="Calibri" panose="020F0502020204030204" pitchFamily="34" charset="0"/>
        <a:buChar char="⁻"/>
        <a:defRPr sz="2400" kern="1200" baseline="0">
          <a:solidFill>
            <a:schemeClr val="tx1"/>
          </a:solidFill>
          <a:latin typeface="+mn-lt"/>
          <a:ea typeface="+mn-ea"/>
          <a:cs typeface="+mn-cs"/>
        </a:defRPr>
      </a:lvl3pPr>
      <a:lvl4pPr marL="1143000" indent="-228600" algn="l" defTabSz="1088333"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1600200" indent="-228600" algn="l" defTabSz="1088333" rtl="0" eaLnBrk="1" latinLnBrk="0" hangingPunct="1">
        <a:lnSpc>
          <a:spcPct val="100000"/>
        </a:lnSpc>
        <a:spcBef>
          <a:spcPts val="500"/>
        </a:spcBef>
        <a:spcAft>
          <a:spcPts val="0"/>
        </a:spcAft>
        <a:buClr>
          <a:schemeClr val="tx1"/>
        </a:buClr>
        <a:buFont typeface="Calibri" panose="020F0502020204030204" pitchFamily="34" charset="0"/>
        <a:buChar char="⁻"/>
        <a:tabLst/>
        <a:defRPr sz="1800" kern="1200" baseline="0">
          <a:solidFill>
            <a:schemeClr val="tx1"/>
          </a:solidFill>
          <a:latin typeface="+mn-lt"/>
          <a:ea typeface="+mn-ea"/>
          <a:cs typeface="+mn-cs"/>
        </a:defRPr>
      </a:lvl5pPr>
      <a:lvl6pPr marL="2057400" indent="-228600" algn="l" defTabSz="1088333" rtl="0" eaLnBrk="1" latinLnBrk="0" hangingPunct="1">
        <a:lnSpc>
          <a:spcPct val="100000"/>
        </a:lnSpc>
        <a:spcBef>
          <a:spcPts val="500"/>
        </a:spcBef>
        <a:spcAft>
          <a:spcPts val="0"/>
        </a:spcAft>
        <a:buFont typeface="Arial" panose="020B0604020202020204" pitchFamily="34" charset="0"/>
        <a:buChar char="•"/>
        <a:defRPr sz="1800" kern="1200" cap="none" baseline="0">
          <a:solidFill>
            <a:schemeClr val="tx1"/>
          </a:solidFill>
          <a:latin typeface="+mn-lt"/>
          <a:ea typeface="+mn-ea"/>
          <a:cs typeface="+mn-cs"/>
        </a:defRPr>
      </a:lvl6pPr>
      <a:lvl7pPr marL="0" indent="0" algn="l" defTabSz="1088333" rtl="0" eaLnBrk="1" latinLnBrk="0" hangingPunct="1">
        <a:lnSpc>
          <a:spcPct val="110000"/>
        </a:lnSpc>
        <a:spcBef>
          <a:spcPts val="0"/>
        </a:spcBef>
        <a:spcAft>
          <a:spcPts val="1333"/>
        </a:spcAft>
        <a:buFontTx/>
        <a:buNone/>
        <a:defRPr sz="3200" kern="1200" cap="none" baseline="0">
          <a:solidFill>
            <a:schemeClr val="tx2"/>
          </a:solidFill>
          <a:latin typeface="+mj-lt"/>
          <a:ea typeface="+mn-ea"/>
          <a:cs typeface="+mn-cs"/>
        </a:defRPr>
      </a:lvl7pPr>
      <a:lvl8pPr marL="0" indent="0" algn="l" defTabSz="1088333" rtl="0" eaLnBrk="1" latinLnBrk="0" hangingPunct="1">
        <a:lnSpc>
          <a:spcPct val="110000"/>
        </a:lnSpc>
        <a:spcBef>
          <a:spcPts val="0"/>
        </a:spcBef>
        <a:spcAft>
          <a:spcPts val="681"/>
        </a:spcAft>
        <a:buFontTx/>
        <a:buNone/>
        <a:defRPr sz="3200" b="0" kern="1200" baseline="0">
          <a:solidFill>
            <a:schemeClr val="accent1"/>
          </a:solidFill>
          <a:latin typeface="+mn-lt"/>
          <a:ea typeface="+mn-ea"/>
          <a:cs typeface="+mn-cs"/>
        </a:defRPr>
      </a:lvl8pPr>
      <a:lvl9pPr marL="0" indent="0" algn="l" defTabSz="1088333" rtl="0" eaLnBrk="1" latinLnBrk="0" hangingPunct="1">
        <a:lnSpc>
          <a:spcPct val="110000"/>
        </a:lnSpc>
        <a:spcBef>
          <a:spcPts val="0"/>
        </a:spcBef>
        <a:spcAft>
          <a:spcPts val="1136"/>
        </a:spcAft>
        <a:buFontTx/>
        <a:buNone/>
        <a:defRPr sz="2133" b="1" kern="1200" baseline="0">
          <a:solidFill>
            <a:schemeClr val="accent1"/>
          </a:solidFill>
          <a:latin typeface="+mj-lt"/>
          <a:ea typeface="+mn-ea"/>
          <a:cs typeface="+mn-cs"/>
        </a:defRPr>
      </a:lvl9pPr>
    </p:bodyStyle>
    <p:otherStyle>
      <a:defPPr>
        <a:defRPr lang="en-US"/>
      </a:defPPr>
      <a:lvl1pPr marL="0" algn="l" defTabSz="1088333" rtl="0" eaLnBrk="1" latinLnBrk="0" hangingPunct="1">
        <a:defRPr sz="2133" kern="1200">
          <a:solidFill>
            <a:schemeClr val="tx1"/>
          </a:solidFill>
          <a:latin typeface="+mn-lt"/>
          <a:ea typeface="+mn-ea"/>
          <a:cs typeface="+mn-cs"/>
        </a:defRPr>
      </a:lvl1pPr>
      <a:lvl2pPr marL="544166" algn="l" defTabSz="1088333" rtl="0" eaLnBrk="1" latinLnBrk="0" hangingPunct="1">
        <a:defRPr sz="2133" kern="1200">
          <a:solidFill>
            <a:schemeClr val="tx1"/>
          </a:solidFill>
          <a:latin typeface="+mn-lt"/>
          <a:ea typeface="+mn-ea"/>
          <a:cs typeface="+mn-cs"/>
        </a:defRPr>
      </a:lvl2pPr>
      <a:lvl3pPr marL="1088333" algn="l" defTabSz="1088333" rtl="0" eaLnBrk="1" latinLnBrk="0" hangingPunct="1">
        <a:defRPr sz="2133" kern="1200">
          <a:solidFill>
            <a:schemeClr val="tx1"/>
          </a:solidFill>
          <a:latin typeface="+mn-lt"/>
          <a:ea typeface="+mn-ea"/>
          <a:cs typeface="+mn-cs"/>
        </a:defRPr>
      </a:lvl3pPr>
      <a:lvl4pPr marL="1632498" algn="l" defTabSz="1088333" rtl="0" eaLnBrk="1" latinLnBrk="0" hangingPunct="1">
        <a:defRPr sz="2133" kern="1200">
          <a:solidFill>
            <a:schemeClr val="tx1"/>
          </a:solidFill>
          <a:latin typeface="+mn-lt"/>
          <a:ea typeface="+mn-ea"/>
          <a:cs typeface="+mn-cs"/>
        </a:defRPr>
      </a:lvl4pPr>
      <a:lvl5pPr marL="2176666" algn="l" defTabSz="1088333" rtl="0" eaLnBrk="1" latinLnBrk="0" hangingPunct="1">
        <a:defRPr sz="2133" kern="1200">
          <a:solidFill>
            <a:schemeClr val="tx1"/>
          </a:solidFill>
          <a:latin typeface="+mn-lt"/>
          <a:ea typeface="+mn-ea"/>
          <a:cs typeface="+mn-cs"/>
        </a:defRPr>
      </a:lvl5pPr>
      <a:lvl6pPr marL="2720832" algn="l" defTabSz="1088333" rtl="0" eaLnBrk="1" latinLnBrk="0" hangingPunct="1">
        <a:defRPr sz="2133" kern="1200">
          <a:solidFill>
            <a:schemeClr val="tx1"/>
          </a:solidFill>
          <a:latin typeface="+mn-lt"/>
          <a:ea typeface="+mn-ea"/>
          <a:cs typeface="+mn-cs"/>
        </a:defRPr>
      </a:lvl6pPr>
      <a:lvl7pPr marL="3264997" algn="l" defTabSz="1088333" rtl="0" eaLnBrk="1" latinLnBrk="0" hangingPunct="1">
        <a:defRPr sz="2133" kern="1200">
          <a:solidFill>
            <a:schemeClr val="tx1"/>
          </a:solidFill>
          <a:latin typeface="+mn-lt"/>
          <a:ea typeface="+mn-ea"/>
          <a:cs typeface="+mn-cs"/>
        </a:defRPr>
      </a:lvl7pPr>
      <a:lvl8pPr marL="3809163" algn="l" defTabSz="1088333" rtl="0" eaLnBrk="1" latinLnBrk="0" hangingPunct="1">
        <a:defRPr sz="2133" kern="1200">
          <a:solidFill>
            <a:schemeClr val="tx1"/>
          </a:solidFill>
          <a:latin typeface="+mn-lt"/>
          <a:ea typeface="+mn-ea"/>
          <a:cs typeface="+mn-cs"/>
        </a:defRPr>
      </a:lvl8pPr>
      <a:lvl9pPr marL="4353330" algn="l" defTabSz="1088333" rtl="0" eaLnBrk="1" latinLnBrk="0" hangingPunct="1">
        <a:defRPr sz="21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14">
          <p15:clr>
            <a:srgbClr val="F26B43"/>
          </p15:clr>
        </p15:guide>
        <p15:guide id="2" pos="384">
          <p15:clr>
            <a:srgbClr val="F26B43"/>
          </p15:clr>
        </p15:guide>
        <p15:guide id="5" pos="7152">
          <p15:clr>
            <a:srgbClr val="F26B43"/>
          </p15:clr>
        </p15:guide>
        <p15:guide id="6" orient="horz" pos="55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age_Title"/>
          <p:cNvSpPr>
            <a:spLocks noGrp="1"/>
          </p:cNvSpPr>
          <p:nvPr>
            <p:ph type="title"/>
          </p:nvPr>
        </p:nvSpPr>
        <p:spPr>
          <a:xfrm>
            <a:off x="609600" y="267854"/>
            <a:ext cx="10741200" cy="401893"/>
          </a:xfrm>
          <a:prstGeom prst="rect">
            <a:avLst/>
          </a:prstGeom>
        </p:spPr>
        <p:txBody>
          <a:bodyPr vert="horz" lIns="0" tIns="0" rIns="0" bIns="0" rtlCol="0" anchor="ctr" anchorCtr="0">
            <a:noAutofit/>
          </a:bodyPr>
          <a:lstStyle/>
          <a:p>
            <a:r>
              <a:rPr lang="en-US" dirty="0"/>
              <a:t>Click to edit Master title style</a:t>
            </a:r>
          </a:p>
        </p:txBody>
      </p:sp>
      <p:sp>
        <p:nvSpPr>
          <p:cNvPr id="26" name="Filename" hidden="1">
            <a:extLst>
              <a:ext uri="{FF2B5EF4-FFF2-40B4-BE49-F238E27FC236}">
                <a16:creationId xmlns:a16="http://schemas.microsoft.com/office/drawing/2014/main" id="{657A3858-CAE3-4DFB-ABD5-87B2AF81AFA2}"/>
              </a:ext>
            </a:extLst>
          </p:cNvPr>
          <p:cNvSpPr txBox="1"/>
          <p:nvPr/>
        </p:nvSpPr>
        <p:spPr>
          <a:xfrm>
            <a:off x="607695" y="6437311"/>
            <a:ext cx="9120000" cy="304800"/>
          </a:xfrm>
          <a:prstGeom prst="rect">
            <a:avLst/>
          </a:prstGeom>
          <a:noFill/>
        </p:spPr>
        <p:txBody>
          <a:bodyPr wrap="square" lIns="0" tIns="0" rIns="0" bIns="0" rtlCol="0" anchor="b" anchorCtr="0">
            <a:noAutofit/>
          </a:bodyPr>
          <a:lstStyle/>
          <a:p>
            <a:r>
              <a:rPr lang="en-US" sz="533" noProof="1">
                <a:solidFill>
                  <a:schemeClr val="tx1"/>
                </a:solidFill>
                <a:latin typeface="+mn-lt"/>
                <a:cs typeface="Arial" pitchFamily="34" charset="0"/>
              </a:rPr>
              <a:t>C:\Client\0_SOA\2_ACHS Meeting\Presentation deck\Model Governance and Validation - SC_v8.pptx</a:t>
            </a:r>
          </a:p>
        </p:txBody>
      </p:sp>
      <p:sp>
        <p:nvSpPr>
          <p:cNvPr id="27" name="Draft" hidden="1">
            <a:extLst>
              <a:ext uri="{FF2B5EF4-FFF2-40B4-BE49-F238E27FC236}">
                <a16:creationId xmlns:a16="http://schemas.microsoft.com/office/drawing/2014/main" id="{9DAD76A5-CBBF-4CAC-8323-020DA1B5EB13}"/>
              </a:ext>
            </a:extLst>
          </p:cNvPr>
          <p:cNvSpPr txBox="1"/>
          <p:nvPr/>
        </p:nvSpPr>
        <p:spPr>
          <a:xfrm>
            <a:off x="9474217" y="28599"/>
            <a:ext cx="1869000" cy="222227"/>
          </a:xfrm>
          <a:prstGeom prst="rect">
            <a:avLst/>
          </a:prstGeom>
          <a:noFill/>
        </p:spPr>
        <p:txBody>
          <a:bodyPr wrap="square" lIns="0" tIns="0" rIns="0" bIns="0" rtlCol="0">
            <a:noAutofit/>
          </a:bodyPr>
          <a:lstStyle/>
          <a:p>
            <a:pPr algn="r"/>
            <a:r>
              <a:rPr lang="en-US" sz="1467" dirty="0">
                <a:solidFill>
                  <a:schemeClr val="bg1">
                    <a:lumMod val="75000"/>
                  </a:schemeClr>
                </a:solidFill>
                <a:latin typeface="+mn-lt"/>
                <a:cs typeface="Arial" pitchFamily="34" charset="0"/>
              </a:rPr>
              <a:t>DRAFT</a:t>
            </a:r>
          </a:p>
        </p:txBody>
      </p:sp>
      <p:sp>
        <p:nvSpPr>
          <p:cNvPr id="19" name="Copyright">
            <a:extLst>
              <a:ext uri="{FF2B5EF4-FFF2-40B4-BE49-F238E27FC236}">
                <a16:creationId xmlns:a16="http://schemas.microsoft.com/office/drawing/2014/main" id="{68A8CC40-DDFB-6009-283E-9EEF736D52A7}"/>
              </a:ext>
            </a:extLst>
          </p:cNvPr>
          <p:cNvSpPr txBox="1">
            <a:spLocks/>
          </p:cNvSpPr>
          <p:nvPr>
            <p:custDataLst>
              <p:tags r:id="rId23"/>
            </p:custDataLst>
          </p:nvPr>
        </p:nvSpPr>
        <p:spPr bwMode="auto">
          <a:xfrm>
            <a:off x="609600" y="6415569"/>
            <a:ext cx="2048256" cy="10528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marL="0" indent="0" algn="l" defTabSz="1701800" rtl="0" eaLnBrk="1" fontAlgn="base" hangingPunct="1">
              <a:lnSpc>
                <a:spcPct val="105000"/>
              </a:lnSpc>
              <a:spcBef>
                <a:spcPts val="0"/>
              </a:spcBef>
              <a:spcAft>
                <a:spcPts val="600"/>
              </a:spcAft>
              <a:buClr>
                <a:schemeClr val="tx1"/>
              </a:buClr>
              <a:buFont typeface="Wingdings 2" pitchFamily="18" charset="2"/>
              <a:buNone/>
              <a:defRPr sz="900">
                <a:solidFill>
                  <a:schemeClr val="tx1"/>
                </a:solidFill>
                <a:latin typeface="+mn-lt"/>
                <a:ea typeface="+mn-ea"/>
                <a:cs typeface="+mn-cs"/>
              </a:defRPr>
            </a:lvl1pPr>
            <a:lvl2pPr marL="182880" indent="-182880" algn="l" defTabSz="1701800" rtl="0" eaLnBrk="1" fontAlgn="base" hangingPunct="1">
              <a:lnSpc>
                <a:spcPct val="110000"/>
              </a:lnSpc>
              <a:spcBef>
                <a:spcPts val="0"/>
              </a:spcBef>
              <a:spcAft>
                <a:spcPts val="300"/>
              </a:spcAft>
              <a:buClr>
                <a:schemeClr val="tx1"/>
              </a:buClr>
              <a:buSzPct val="100000"/>
              <a:buFont typeface="Wingdings 2" pitchFamily="18" charset="2"/>
              <a:buChar char=""/>
              <a:defRPr sz="900">
                <a:solidFill>
                  <a:schemeClr val="tx1"/>
                </a:solidFill>
                <a:latin typeface="+mn-lt"/>
                <a:cs typeface="+mn-cs"/>
              </a:defRPr>
            </a:lvl2pPr>
            <a:lvl3pPr marL="32004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3pPr>
            <a:lvl4pPr marL="457200" indent="-137160" algn="l" defTabSz="1701800" rtl="0" eaLnBrk="1" fontAlgn="base" hangingPunct="1">
              <a:lnSpc>
                <a:spcPct val="110000"/>
              </a:lnSpc>
              <a:spcBef>
                <a:spcPct val="0"/>
              </a:spcBef>
              <a:spcAft>
                <a:spcPts val="300"/>
              </a:spcAft>
              <a:buClr>
                <a:schemeClr val="tx1"/>
              </a:buClr>
              <a:buFont typeface="Wingdings" panose="05000000000000000000" pitchFamily="2" charset="2"/>
              <a:buChar char="§"/>
              <a:defRPr sz="900">
                <a:solidFill>
                  <a:schemeClr val="tx1"/>
                </a:solidFill>
                <a:latin typeface="+mn-lt"/>
                <a:cs typeface="+mn-cs"/>
              </a:defRPr>
            </a:lvl4pPr>
            <a:lvl5pPr marL="594360" indent="-137160" algn="l" defTabSz="1701800" rtl="0" eaLnBrk="1" fontAlgn="base" hangingPunct="1">
              <a:lnSpc>
                <a:spcPct val="110000"/>
              </a:lnSpc>
              <a:spcBef>
                <a:spcPct val="0"/>
              </a:spcBef>
              <a:spcAft>
                <a:spcPts val="300"/>
              </a:spcAft>
              <a:buClr>
                <a:schemeClr val="tx1"/>
              </a:buClr>
              <a:buFont typeface="Arial" pitchFamily="34" charset="0"/>
              <a:buChar char="–"/>
              <a:defRPr sz="900">
                <a:solidFill>
                  <a:schemeClr val="tx1"/>
                </a:solidFill>
                <a:latin typeface="+mn-lt"/>
                <a:cs typeface="+mn-cs"/>
              </a:defRPr>
            </a:lvl5pPr>
            <a:lvl6pPr marL="0" indent="0" algn="l" defTabSz="1701800" rtl="0" eaLnBrk="1" fontAlgn="base" hangingPunct="1">
              <a:lnSpc>
                <a:spcPct val="110000"/>
              </a:lnSpc>
              <a:spcBef>
                <a:spcPts val="1800"/>
              </a:spcBef>
              <a:spcAft>
                <a:spcPts val="0"/>
              </a:spcAft>
              <a:buClr>
                <a:schemeClr val="tx1"/>
              </a:buClr>
              <a:buFont typeface="Arial" pitchFamily="34" charset="0"/>
              <a:buNone/>
              <a:defRPr sz="2000">
                <a:solidFill>
                  <a:srgbClr val="002138"/>
                </a:solidFill>
                <a:latin typeface="+mn-lt"/>
                <a:cs typeface="+mn-cs"/>
              </a:defRPr>
            </a:lvl6pPr>
            <a:lvl7pPr marL="0" indent="0" algn="l" defTabSz="1701800" rtl="0" eaLnBrk="1" fontAlgn="base" hangingPunct="1">
              <a:lnSpc>
                <a:spcPct val="110000"/>
              </a:lnSpc>
              <a:spcBef>
                <a:spcPct val="0"/>
              </a:spcBef>
              <a:spcAft>
                <a:spcPts val="1200"/>
              </a:spcAft>
              <a:buClr>
                <a:schemeClr val="tx1"/>
              </a:buClr>
              <a:buFont typeface="Arial" pitchFamily="34" charset="0"/>
              <a:buNone/>
              <a:defRPr sz="1300">
                <a:solidFill>
                  <a:srgbClr val="00AEEC"/>
                </a:solidFill>
                <a:latin typeface="+mn-lt"/>
                <a:cs typeface="+mn-cs"/>
              </a:defRPr>
            </a:lvl7pPr>
            <a:lvl8pPr marL="0" indent="0" algn="l" defTabSz="1701800" rtl="0" eaLnBrk="1" fontAlgn="base" hangingPunct="1">
              <a:lnSpc>
                <a:spcPct val="110000"/>
              </a:lnSpc>
              <a:spcBef>
                <a:spcPts val="1200"/>
              </a:spcBef>
              <a:spcAft>
                <a:spcPts val="600"/>
              </a:spcAft>
              <a:buClr>
                <a:schemeClr val="tx1"/>
              </a:buClr>
              <a:buFont typeface="Arial" pitchFamily="34" charset="0"/>
              <a:buNone/>
              <a:defRPr sz="1000" b="1">
                <a:solidFill>
                  <a:schemeClr val="accent1"/>
                </a:solidFill>
                <a:latin typeface="+mn-lt"/>
                <a:cs typeface="+mn-cs"/>
              </a:defRPr>
            </a:lvl8pPr>
            <a:lvl9pPr marL="0" indent="0" algn="l" defTabSz="1701800" rtl="0" eaLnBrk="1" fontAlgn="base" hangingPunct="1">
              <a:lnSpc>
                <a:spcPct val="110000"/>
              </a:lnSpc>
              <a:spcBef>
                <a:spcPts val="600"/>
              </a:spcBef>
              <a:spcAft>
                <a:spcPts val="300"/>
              </a:spcAft>
              <a:buClr>
                <a:schemeClr val="tx1"/>
              </a:buClr>
              <a:buFont typeface="Arial" pitchFamily="34" charset="0"/>
              <a:buNone/>
              <a:defRPr sz="900" b="1">
                <a:solidFill>
                  <a:schemeClr val="tx1"/>
                </a:solidFill>
                <a:latin typeface="+mn-lt"/>
                <a:cs typeface="+mn-cs"/>
              </a:defRPr>
            </a:lvl9pPr>
          </a:lstStyle>
          <a:p>
            <a:pPr rtl="0"/>
            <a:r>
              <a:rPr lang="en-US" sz="700" b="0" i="0" u="none" strike="noStrike" kern="1200" baseline="0" dirty="0">
                <a:solidFill>
                  <a:schemeClr val="bg2"/>
                </a:solidFill>
                <a:latin typeface="Arial" panose="020B0604020202020204" pitchFamily="34" charset="0"/>
              </a:rPr>
              <a:t>© 2023 RSM US LLP. All Rights Reserved.</a:t>
            </a:r>
          </a:p>
        </p:txBody>
      </p:sp>
      <p:sp>
        <p:nvSpPr>
          <p:cNvPr id="5" name="Rectangle 4">
            <a:extLst>
              <a:ext uri="{FF2B5EF4-FFF2-40B4-BE49-F238E27FC236}">
                <a16:creationId xmlns:a16="http://schemas.microsoft.com/office/drawing/2014/main" id="{19EFE4C4-A786-3A68-5379-CB13AAA62B10}"/>
              </a:ext>
            </a:extLst>
          </p:cNvPr>
          <p:cNvSpPr/>
          <p:nvPr userDrawn="1"/>
        </p:nvSpPr>
        <p:spPr>
          <a:xfrm>
            <a:off x="11542294" y="0"/>
            <a:ext cx="218157"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3" name="Rectangle 2">
            <a:extLst>
              <a:ext uri="{FF2B5EF4-FFF2-40B4-BE49-F238E27FC236}">
                <a16:creationId xmlns:a16="http://schemas.microsoft.com/office/drawing/2014/main" id="{9789FF4B-B90B-4C57-C650-E1D532F9CD4C}"/>
              </a:ext>
            </a:extLst>
          </p:cNvPr>
          <p:cNvSpPr/>
          <p:nvPr userDrawn="1"/>
        </p:nvSpPr>
        <p:spPr>
          <a:xfrm>
            <a:off x="11760451" y="0"/>
            <a:ext cx="431549"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kok-IN" sz="1200" dirty="0"/>
          </a:p>
        </p:txBody>
      </p:sp>
      <p:sp>
        <p:nvSpPr>
          <p:cNvPr id="14" name="TextBox 13">
            <a:extLst>
              <a:ext uri="{FF2B5EF4-FFF2-40B4-BE49-F238E27FC236}">
                <a16:creationId xmlns:a16="http://schemas.microsoft.com/office/drawing/2014/main" id="{A999EE25-F29A-9126-9A63-8DA44BCC2EA1}"/>
              </a:ext>
            </a:extLst>
          </p:cNvPr>
          <p:cNvSpPr txBox="1"/>
          <p:nvPr userDrawn="1"/>
        </p:nvSpPr>
        <p:spPr>
          <a:xfrm>
            <a:off x="609600" y="6127964"/>
            <a:ext cx="2051047" cy="153888"/>
          </a:xfrm>
          <a:prstGeom prst="rect">
            <a:avLst/>
          </a:prstGeom>
        </p:spPr>
        <p:txBody>
          <a:bodyPr wrap="square" lIns="0" tIns="0" rIns="0" bIns="0">
            <a:spAutoFit/>
          </a:bodyPr>
          <a:lstStyle>
            <a:defPPr>
              <a:defRPr lang="en-US"/>
            </a:defPPr>
            <a:lvl1pPr>
              <a:defRPr sz="1000">
                <a:latin typeface="Arial" panose="020B0604020202020204" pitchFamily="34" charset="0"/>
                <a:cs typeface="Arial" panose="020B0604020202020204" pitchFamily="34" charset="0"/>
              </a:defRPr>
            </a:lvl1pPr>
          </a:lstStyle>
          <a:p>
            <a:pPr marL="0" algn="l" defTabSz="1088333" rtl="0" eaLnBrk="1" latinLnBrk="0" hangingPunct="1"/>
            <a:fld id="{936A99BC-3C9D-4DF8-8B8C-E1FD2BDF0AD4}" type="slidenum">
              <a:rPr lang="en-US" sz="1000" kern="1200" smtClean="0">
                <a:solidFill>
                  <a:schemeClr val="bg2"/>
                </a:solidFill>
                <a:latin typeface="+mn-lt"/>
                <a:ea typeface="+mn-ea"/>
                <a:cs typeface="+mn-cs"/>
              </a:rPr>
              <a:pPr marL="0" algn="l" defTabSz="1088333" rtl="0" eaLnBrk="1" latinLnBrk="0" hangingPunct="1"/>
              <a:t>‹#›</a:t>
            </a:fld>
            <a:endParaRPr lang="en-US" sz="1000" kern="1200" dirty="0">
              <a:solidFill>
                <a:schemeClr val="bg2"/>
              </a:solidFill>
              <a:latin typeface="+mn-lt"/>
              <a:ea typeface="+mn-ea"/>
              <a:cs typeface="+mn-cs"/>
            </a:endParaRPr>
          </a:p>
        </p:txBody>
      </p:sp>
      <p:pic>
        <p:nvPicPr>
          <p:cNvPr id="7" name="Graphic 6">
            <a:extLst>
              <a:ext uri="{FF2B5EF4-FFF2-40B4-BE49-F238E27FC236}">
                <a16:creationId xmlns:a16="http://schemas.microsoft.com/office/drawing/2014/main" id="{F745635F-8505-8DC1-AC86-06931D3394B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0281525" y="6068592"/>
            <a:ext cx="1072900" cy="453642"/>
          </a:xfrm>
          <a:prstGeom prst="rect">
            <a:avLst/>
          </a:prstGeom>
        </p:spPr>
      </p:pic>
    </p:spTree>
    <p:extLst>
      <p:ext uri="{BB962C8B-B14F-4D97-AF65-F5344CB8AC3E}">
        <p14:creationId xmlns:p14="http://schemas.microsoft.com/office/powerpoint/2010/main" val="247234456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Lst>
  <p:hf hdr="0" ftr="0" dt="0"/>
  <p:txStyles>
    <p:titleStyle>
      <a:lvl1pPr algn="l" defTabSz="1088333" rtl="0" eaLnBrk="1" latinLnBrk="0" hangingPunct="1">
        <a:spcBef>
          <a:spcPct val="0"/>
        </a:spcBef>
        <a:buNone/>
        <a:defRPr sz="2800" kern="1200" cap="none" baseline="0">
          <a:solidFill>
            <a:schemeClr val="accent1"/>
          </a:solidFill>
          <a:latin typeface="+mj-lt"/>
          <a:ea typeface="+mj-ea"/>
          <a:cs typeface="+mj-cs"/>
        </a:defRPr>
      </a:lvl1pPr>
    </p:titleStyle>
    <p:bodyStyle>
      <a:lvl1pPr marL="0" indent="0" algn="l" defTabSz="1088333" rtl="0" eaLnBrk="1" latinLnBrk="0" hangingPunct="1">
        <a:lnSpc>
          <a:spcPct val="100000"/>
        </a:lnSpc>
        <a:spcBef>
          <a:spcPts val="1000"/>
        </a:spcBef>
        <a:spcAft>
          <a:spcPts val="0"/>
        </a:spcAft>
        <a:buFontTx/>
        <a:buNone/>
        <a:defRPr sz="2800" b="0" kern="1200">
          <a:solidFill>
            <a:schemeClr val="tx1"/>
          </a:solidFill>
          <a:latin typeface="+mn-lt"/>
          <a:ea typeface="+mn-ea"/>
          <a:cs typeface="+mn-cs"/>
        </a:defRPr>
      </a:lvl1pPr>
      <a:lvl2pPr marL="228600" indent="-228600" algn="l" defTabSz="1088333" rtl="0" eaLnBrk="1" latinLnBrk="0" hangingPunct="1">
        <a:lnSpc>
          <a:spcPct val="100000"/>
        </a:lnSpc>
        <a:spcBef>
          <a:spcPts val="1000"/>
        </a:spcBef>
        <a:spcAft>
          <a:spcPts val="0"/>
        </a:spcAft>
        <a:buClr>
          <a:srgbClr val="63666A"/>
        </a:buClr>
        <a:buFont typeface="Wingdings" panose="05000000000000000000" pitchFamily="2" charset="2"/>
        <a:buChar char=""/>
        <a:defRPr sz="2800" kern="1200">
          <a:solidFill>
            <a:schemeClr val="tx1"/>
          </a:solidFill>
          <a:latin typeface="+mn-lt"/>
          <a:ea typeface="+mn-ea"/>
          <a:cs typeface="+mn-cs"/>
        </a:defRPr>
      </a:lvl2pPr>
      <a:lvl3pPr marL="685800" indent="-228600" algn="l" defTabSz="1088333" rtl="0" eaLnBrk="1" latinLnBrk="0" hangingPunct="1">
        <a:lnSpc>
          <a:spcPct val="100000"/>
        </a:lnSpc>
        <a:spcBef>
          <a:spcPts val="500"/>
        </a:spcBef>
        <a:spcAft>
          <a:spcPts val="0"/>
        </a:spcAft>
        <a:buClr>
          <a:schemeClr val="tx1"/>
        </a:buClr>
        <a:buFont typeface="Calibri" panose="020F0502020204030204" pitchFamily="34" charset="0"/>
        <a:buChar char="⁻"/>
        <a:defRPr sz="2400" kern="1200" baseline="0">
          <a:solidFill>
            <a:schemeClr val="tx1"/>
          </a:solidFill>
          <a:latin typeface="+mn-lt"/>
          <a:ea typeface="+mn-ea"/>
          <a:cs typeface="+mn-cs"/>
        </a:defRPr>
      </a:lvl3pPr>
      <a:lvl4pPr marL="1143000" indent="-228600" algn="l" defTabSz="1088333" rtl="0" eaLnBrk="1" latinLnBrk="0" hangingPunct="1">
        <a:lnSpc>
          <a:spcPct val="100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1600200" indent="-228600" algn="l" defTabSz="1088333" rtl="0" eaLnBrk="1" latinLnBrk="0" hangingPunct="1">
        <a:lnSpc>
          <a:spcPct val="100000"/>
        </a:lnSpc>
        <a:spcBef>
          <a:spcPts val="500"/>
        </a:spcBef>
        <a:spcAft>
          <a:spcPts val="0"/>
        </a:spcAft>
        <a:buClr>
          <a:schemeClr val="tx1"/>
        </a:buClr>
        <a:buFont typeface="Calibri" panose="020F0502020204030204" pitchFamily="34" charset="0"/>
        <a:buChar char="⁻"/>
        <a:tabLst/>
        <a:defRPr sz="1800" kern="1200" baseline="0">
          <a:solidFill>
            <a:schemeClr val="tx1"/>
          </a:solidFill>
          <a:latin typeface="+mn-lt"/>
          <a:ea typeface="+mn-ea"/>
          <a:cs typeface="+mn-cs"/>
        </a:defRPr>
      </a:lvl5pPr>
      <a:lvl6pPr marL="2057400" indent="-228600" algn="l" defTabSz="1088333" rtl="0" eaLnBrk="1" latinLnBrk="0" hangingPunct="1">
        <a:lnSpc>
          <a:spcPct val="100000"/>
        </a:lnSpc>
        <a:spcBef>
          <a:spcPts val="500"/>
        </a:spcBef>
        <a:spcAft>
          <a:spcPts val="0"/>
        </a:spcAft>
        <a:buFont typeface="Arial" panose="020B0604020202020204" pitchFamily="34" charset="0"/>
        <a:buChar char="•"/>
        <a:defRPr sz="1800" kern="1200" cap="none" baseline="0">
          <a:solidFill>
            <a:schemeClr val="tx1"/>
          </a:solidFill>
          <a:latin typeface="+mn-lt"/>
          <a:ea typeface="+mn-ea"/>
          <a:cs typeface="+mn-cs"/>
        </a:defRPr>
      </a:lvl6pPr>
      <a:lvl7pPr marL="0" indent="0" algn="l" defTabSz="1088333" rtl="0" eaLnBrk="1" latinLnBrk="0" hangingPunct="1">
        <a:lnSpc>
          <a:spcPct val="110000"/>
        </a:lnSpc>
        <a:spcBef>
          <a:spcPts val="0"/>
        </a:spcBef>
        <a:spcAft>
          <a:spcPts val="1333"/>
        </a:spcAft>
        <a:buFontTx/>
        <a:buNone/>
        <a:defRPr sz="3200" kern="1200" cap="none" baseline="0">
          <a:solidFill>
            <a:schemeClr val="tx2"/>
          </a:solidFill>
          <a:latin typeface="+mj-lt"/>
          <a:ea typeface="+mn-ea"/>
          <a:cs typeface="+mn-cs"/>
        </a:defRPr>
      </a:lvl7pPr>
      <a:lvl8pPr marL="0" indent="0" algn="l" defTabSz="1088333" rtl="0" eaLnBrk="1" latinLnBrk="0" hangingPunct="1">
        <a:lnSpc>
          <a:spcPct val="110000"/>
        </a:lnSpc>
        <a:spcBef>
          <a:spcPts val="0"/>
        </a:spcBef>
        <a:spcAft>
          <a:spcPts val="681"/>
        </a:spcAft>
        <a:buFontTx/>
        <a:buNone/>
        <a:defRPr sz="3200" b="0" kern="1200" baseline="0">
          <a:solidFill>
            <a:schemeClr val="accent1"/>
          </a:solidFill>
          <a:latin typeface="+mn-lt"/>
          <a:ea typeface="+mn-ea"/>
          <a:cs typeface="+mn-cs"/>
        </a:defRPr>
      </a:lvl8pPr>
      <a:lvl9pPr marL="0" indent="0" algn="l" defTabSz="1088333" rtl="0" eaLnBrk="1" latinLnBrk="0" hangingPunct="1">
        <a:lnSpc>
          <a:spcPct val="110000"/>
        </a:lnSpc>
        <a:spcBef>
          <a:spcPts val="0"/>
        </a:spcBef>
        <a:spcAft>
          <a:spcPts val="1136"/>
        </a:spcAft>
        <a:buFontTx/>
        <a:buNone/>
        <a:defRPr sz="2133" b="1" kern="1200" baseline="0">
          <a:solidFill>
            <a:schemeClr val="accent1"/>
          </a:solidFill>
          <a:latin typeface="+mj-lt"/>
          <a:ea typeface="+mn-ea"/>
          <a:cs typeface="+mn-cs"/>
        </a:defRPr>
      </a:lvl9pPr>
    </p:bodyStyle>
    <p:otherStyle>
      <a:defPPr>
        <a:defRPr lang="en-US"/>
      </a:defPPr>
      <a:lvl1pPr marL="0" algn="l" defTabSz="1088333" rtl="0" eaLnBrk="1" latinLnBrk="0" hangingPunct="1">
        <a:defRPr sz="2133" kern="1200">
          <a:solidFill>
            <a:schemeClr val="tx1"/>
          </a:solidFill>
          <a:latin typeface="+mn-lt"/>
          <a:ea typeface="+mn-ea"/>
          <a:cs typeface="+mn-cs"/>
        </a:defRPr>
      </a:lvl1pPr>
      <a:lvl2pPr marL="544166" algn="l" defTabSz="1088333" rtl="0" eaLnBrk="1" latinLnBrk="0" hangingPunct="1">
        <a:defRPr sz="2133" kern="1200">
          <a:solidFill>
            <a:schemeClr val="tx1"/>
          </a:solidFill>
          <a:latin typeface="+mn-lt"/>
          <a:ea typeface="+mn-ea"/>
          <a:cs typeface="+mn-cs"/>
        </a:defRPr>
      </a:lvl2pPr>
      <a:lvl3pPr marL="1088333" algn="l" defTabSz="1088333" rtl="0" eaLnBrk="1" latinLnBrk="0" hangingPunct="1">
        <a:defRPr sz="2133" kern="1200">
          <a:solidFill>
            <a:schemeClr val="tx1"/>
          </a:solidFill>
          <a:latin typeface="+mn-lt"/>
          <a:ea typeface="+mn-ea"/>
          <a:cs typeface="+mn-cs"/>
        </a:defRPr>
      </a:lvl3pPr>
      <a:lvl4pPr marL="1632498" algn="l" defTabSz="1088333" rtl="0" eaLnBrk="1" latinLnBrk="0" hangingPunct="1">
        <a:defRPr sz="2133" kern="1200">
          <a:solidFill>
            <a:schemeClr val="tx1"/>
          </a:solidFill>
          <a:latin typeface="+mn-lt"/>
          <a:ea typeface="+mn-ea"/>
          <a:cs typeface="+mn-cs"/>
        </a:defRPr>
      </a:lvl4pPr>
      <a:lvl5pPr marL="2176666" algn="l" defTabSz="1088333" rtl="0" eaLnBrk="1" latinLnBrk="0" hangingPunct="1">
        <a:defRPr sz="2133" kern="1200">
          <a:solidFill>
            <a:schemeClr val="tx1"/>
          </a:solidFill>
          <a:latin typeface="+mn-lt"/>
          <a:ea typeface="+mn-ea"/>
          <a:cs typeface="+mn-cs"/>
        </a:defRPr>
      </a:lvl5pPr>
      <a:lvl6pPr marL="2720832" algn="l" defTabSz="1088333" rtl="0" eaLnBrk="1" latinLnBrk="0" hangingPunct="1">
        <a:defRPr sz="2133" kern="1200">
          <a:solidFill>
            <a:schemeClr val="tx1"/>
          </a:solidFill>
          <a:latin typeface="+mn-lt"/>
          <a:ea typeface="+mn-ea"/>
          <a:cs typeface="+mn-cs"/>
        </a:defRPr>
      </a:lvl6pPr>
      <a:lvl7pPr marL="3264997" algn="l" defTabSz="1088333" rtl="0" eaLnBrk="1" latinLnBrk="0" hangingPunct="1">
        <a:defRPr sz="2133" kern="1200">
          <a:solidFill>
            <a:schemeClr val="tx1"/>
          </a:solidFill>
          <a:latin typeface="+mn-lt"/>
          <a:ea typeface="+mn-ea"/>
          <a:cs typeface="+mn-cs"/>
        </a:defRPr>
      </a:lvl7pPr>
      <a:lvl8pPr marL="3809163" algn="l" defTabSz="1088333" rtl="0" eaLnBrk="1" latinLnBrk="0" hangingPunct="1">
        <a:defRPr sz="2133" kern="1200">
          <a:solidFill>
            <a:schemeClr val="tx1"/>
          </a:solidFill>
          <a:latin typeface="+mn-lt"/>
          <a:ea typeface="+mn-ea"/>
          <a:cs typeface="+mn-cs"/>
        </a:defRPr>
      </a:lvl8pPr>
      <a:lvl9pPr marL="4353330" algn="l" defTabSz="1088333" rtl="0" eaLnBrk="1" latinLnBrk="0" hangingPunct="1">
        <a:defRPr sz="21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14">
          <p15:clr>
            <a:srgbClr val="F26B43"/>
          </p15:clr>
        </p15:guide>
        <p15:guide id="2" pos="384">
          <p15:clr>
            <a:srgbClr val="F26B43"/>
          </p15:clr>
        </p15:guide>
        <p15:guide id="5" pos="7152">
          <p15:clr>
            <a:srgbClr val="F26B43"/>
          </p15:clr>
        </p15:guide>
        <p15:guide id="6" orient="horz" pos="55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www.actuary.org/sites/default/files/2019-05/ModelRiskManagementPracticeNote_May2019.pdf" TargetMode="External"/><Relationship Id="rId2" Type="http://schemas.openxmlformats.org/officeDocument/2006/relationships/hyperlink" Target="http://www.actuarialstandardsboard.org/asops/modeling-3/" TargetMode="External"/><Relationship Id="rId1" Type="http://schemas.openxmlformats.org/officeDocument/2006/relationships/slideLayout" Target="../slideLayouts/slideLayout17.xml"/><Relationship Id="rId6" Type="http://schemas.openxmlformats.org/officeDocument/2006/relationships/hyperlink" Target="https://www.federalreserve.gov/supervisionreg/srletters/sr1107a1.pdf" TargetMode="External"/><Relationship Id="rId5" Type="http://schemas.openxmlformats.org/officeDocument/2006/relationships/hyperlink" Target="https://www.actuary.org/sites/default/files/files/publications/Model_Governance_PN_042017.pdf" TargetMode="External"/><Relationship Id="rId4" Type="http://schemas.openxmlformats.org/officeDocument/2006/relationships/hyperlink" Target="https://www.actuary.org/sites/default/files/files/publications/PBRChecklist_Final.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2.svg"/><Relationship Id="rId2" Type="http://schemas.openxmlformats.org/officeDocument/2006/relationships/image" Target="../media/image45.jpeg"/><Relationship Id="rId1" Type="http://schemas.openxmlformats.org/officeDocument/2006/relationships/slideLayout" Target="../slideLayouts/slideLayout81.xml"/><Relationship Id="rId6" Type="http://schemas.microsoft.com/office/2007/relationships/hdphoto" Target="../media/hdphoto3.wdp"/><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svg"/><Relationship Id="rId4" Type="http://schemas.microsoft.com/office/2007/relationships/hdphoto" Target="../media/hdphoto2.wdp"/><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hyperlink" Target="https://stileex.xyz/en/sales-contract-template/" TargetMode="External"/><Relationship Id="rId2" Type="http://schemas.openxmlformats.org/officeDocument/2006/relationships/image" Target="../media/image53.jpe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81.xml"/><Relationship Id="rId5" Type="http://schemas.openxmlformats.org/officeDocument/2006/relationships/image" Target="../media/image60.sv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3FC595-8358-B7ED-3821-EBC53171E274}"/>
              </a:ext>
            </a:extLst>
          </p:cNvPr>
          <p:cNvSpPr>
            <a:spLocks noGrp="1"/>
          </p:cNvSpPr>
          <p:nvPr>
            <p:ph type="sldNum" sz="quarter" idx="18"/>
          </p:nvPr>
        </p:nvSpPr>
        <p:spPr/>
        <p:txBody>
          <a:bodyPr/>
          <a:lstStyle/>
          <a:p>
            <a:fld id="{A7D4F30D-40DB-4D14-92A8-71EC94CA5371}" type="slidenum">
              <a:rPr lang="en-US" smtClean="0"/>
              <a:pPr/>
              <a:t>1</a:t>
            </a:fld>
            <a:endParaRPr lang="en-US"/>
          </a:p>
        </p:txBody>
      </p:sp>
      <p:sp>
        <p:nvSpPr>
          <p:cNvPr id="3" name="Title 2">
            <a:extLst>
              <a:ext uri="{FF2B5EF4-FFF2-40B4-BE49-F238E27FC236}">
                <a16:creationId xmlns:a16="http://schemas.microsoft.com/office/drawing/2014/main" id="{A7642F34-1725-1E20-ACFE-2B19DB20E5A9}"/>
              </a:ext>
            </a:extLst>
          </p:cNvPr>
          <p:cNvSpPr>
            <a:spLocks noGrp="1"/>
          </p:cNvSpPr>
          <p:nvPr>
            <p:ph type="ctrTitle"/>
          </p:nvPr>
        </p:nvSpPr>
        <p:spPr/>
        <p:txBody>
          <a:bodyPr/>
          <a:lstStyle/>
          <a:p>
            <a:r>
              <a:rPr lang="en-US" dirty="0"/>
              <a:t>Model Governance and Validation</a:t>
            </a:r>
          </a:p>
        </p:txBody>
      </p:sp>
      <p:sp>
        <p:nvSpPr>
          <p:cNvPr id="4" name="Subtitle 3">
            <a:extLst>
              <a:ext uri="{FF2B5EF4-FFF2-40B4-BE49-F238E27FC236}">
                <a16:creationId xmlns:a16="http://schemas.microsoft.com/office/drawing/2014/main" id="{05891ED8-B17A-EDB2-FFC4-E9841E1555AB}"/>
              </a:ext>
            </a:extLst>
          </p:cNvPr>
          <p:cNvSpPr>
            <a:spLocks noGrp="1"/>
          </p:cNvSpPr>
          <p:nvPr>
            <p:ph type="subTitle" idx="1"/>
          </p:nvPr>
        </p:nvSpPr>
        <p:spPr/>
        <p:txBody>
          <a:bodyPr/>
          <a:lstStyle/>
          <a:p>
            <a:r>
              <a:rPr lang="en-US" dirty="0"/>
              <a:t>ACHS Fall 2023</a:t>
            </a:r>
          </a:p>
          <a:p>
            <a:endParaRPr lang="en-US" dirty="0"/>
          </a:p>
        </p:txBody>
      </p:sp>
      <p:sp>
        <p:nvSpPr>
          <p:cNvPr id="5" name="Text Placeholder 4">
            <a:extLst>
              <a:ext uri="{FF2B5EF4-FFF2-40B4-BE49-F238E27FC236}">
                <a16:creationId xmlns:a16="http://schemas.microsoft.com/office/drawing/2014/main" id="{4304C22C-321A-EE00-D76A-E969035B14E5}"/>
              </a:ext>
            </a:extLst>
          </p:cNvPr>
          <p:cNvSpPr>
            <a:spLocks noGrp="1"/>
          </p:cNvSpPr>
          <p:nvPr>
            <p:ph type="body" sz="quarter" idx="13"/>
          </p:nvPr>
        </p:nvSpPr>
        <p:spPr/>
        <p:txBody>
          <a:bodyPr/>
          <a:lstStyle/>
          <a:p>
            <a:r>
              <a:rPr lang="en-US" dirty="0"/>
              <a:t>Sarah Chen, MAAA, FSA, CFA</a:t>
            </a:r>
          </a:p>
          <a:p>
            <a:endParaRPr lang="en-US" dirty="0"/>
          </a:p>
        </p:txBody>
      </p:sp>
      <p:sp>
        <p:nvSpPr>
          <p:cNvPr id="6" name="Text Placeholder 5">
            <a:extLst>
              <a:ext uri="{FF2B5EF4-FFF2-40B4-BE49-F238E27FC236}">
                <a16:creationId xmlns:a16="http://schemas.microsoft.com/office/drawing/2014/main" id="{83498D93-D1AD-EBE6-8093-62DB10946D2B}"/>
              </a:ext>
            </a:extLst>
          </p:cNvPr>
          <p:cNvSpPr>
            <a:spLocks noGrp="1"/>
          </p:cNvSpPr>
          <p:nvPr>
            <p:ph type="body" sz="quarter" idx="14"/>
          </p:nvPr>
        </p:nvSpPr>
        <p:spPr/>
        <p:txBody>
          <a:bodyPr/>
          <a:lstStyle/>
          <a:p>
            <a:r>
              <a:rPr lang="en-US" dirty="0"/>
              <a:t>Linda Lankowski, MAAA, FSA</a:t>
            </a:r>
          </a:p>
          <a:p>
            <a:endParaRPr lang="en-US" dirty="0"/>
          </a:p>
        </p:txBody>
      </p:sp>
      <p:sp>
        <p:nvSpPr>
          <p:cNvPr id="7" name="Text Placeholder 6">
            <a:extLst>
              <a:ext uri="{FF2B5EF4-FFF2-40B4-BE49-F238E27FC236}">
                <a16:creationId xmlns:a16="http://schemas.microsoft.com/office/drawing/2014/main" id="{1FEAF983-F067-C291-30A4-8EF8A2F14B9A}"/>
              </a:ext>
            </a:extLst>
          </p:cNvPr>
          <p:cNvSpPr>
            <a:spLocks noGrp="1"/>
          </p:cNvSpPr>
          <p:nvPr>
            <p:ph type="body" sz="quarter" idx="15"/>
          </p:nvPr>
        </p:nvSpPr>
        <p:spPr/>
        <p:txBody>
          <a:bodyPr/>
          <a:lstStyle/>
          <a:p>
            <a:r>
              <a:rPr lang="en-US" dirty="0"/>
              <a:t>November 2, 2023</a:t>
            </a:r>
          </a:p>
          <a:p>
            <a:endParaRPr lang="en-US" dirty="0"/>
          </a:p>
        </p:txBody>
      </p:sp>
      <p:pic>
        <p:nvPicPr>
          <p:cNvPr id="13" name="Picture 12">
            <a:extLst>
              <a:ext uri="{FF2B5EF4-FFF2-40B4-BE49-F238E27FC236}">
                <a16:creationId xmlns:a16="http://schemas.microsoft.com/office/drawing/2014/main" id="{96C2B6B5-A1C1-71A2-9ACA-5598370401A4}"/>
              </a:ext>
            </a:extLst>
          </p:cNvPr>
          <p:cNvPicPr>
            <a:picLocks noChangeAspect="1"/>
          </p:cNvPicPr>
          <p:nvPr/>
        </p:nvPicPr>
        <p:blipFill>
          <a:blip r:embed="rId2"/>
          <a:stretch>
            <a:fillRect/>
          </a:stretch>
        </p:blipFill>
        <p:spPr>
          <a:xfrm>
            <a:off x="9822890" y="556252"/>
            <a:ext cx="1991391" cy="12078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5686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E2CFB4-8F94-D0D9-F668-F12332F073F3}"/>
              </a:ext>
            </a:extLst>
          </p:cNvPr>
          <p:cNvSpPr>
            <a:spLocks noGrp="1"/>
          </p:cNvSpPr>
          <p:nvPr>
            <p:ph type="sldNum" sz="quarter" idx="12"/>
          </p:nvPr>
        </p:nvSpPr>
        <p:spPr/>
        <p:txBody>
          <a:bodyPr/>
          <a:lstStyle/>
          <a:p>
            <a:fld id="{A7D4F30D-40DB-4D14-92A8-71EC94CA5371}" type="slidenum">
              <a:rPr lang="en-US" smtClean="0"/>
              <a:t>10</a:t>
            </a:fld>
            <a:endParaRPr lang="en-US"/>
          </a:p>
        </p:txBody>
      </p:sp>
      <p:sp>
        <p:nvSpPr>
          <p:cNvPr id="3" name="Title 2">
            <a:extLst>
              <a:ext uri="{FF2B5EF4-FFF2-40B4-BE49-F238E27FC236}">
                <a16:creationId xmlns:a16="http://schemas.microsoft.com/office/drawing/2014/main" id="{72BF1F95-C787-DDDF-CFE3-9AED5F424E24}"/>
              </a:ext>
            </a:extLst>
          </p:cNvPr>
          <p:cNvSpPr>
            <a:spLocks noGrp="1"/>
          </p:cNvSpPr>
          <p:nvPr>
            <p:ph type="title"/>
          </p:nvPr>
        </p:nvSpPr>
        <p:spPr/>
        <p:txBody>
          <a:bodyPr/>
          <a:lstStyle/>
          <a:p>
            <a:r>
              <a:rPr lang="en-US" dirty="0"/>
              <a:t>Documentation of Controls</a:t>
            </a:r>
          </a:p>
        </p:txBody>
      </p:sp>
      <p:sp>
        <p:nvSpPr>
          <p:cNvPr id="4" name="Text Placeholder 3">
            <a:extLst>
              <a:ext uri="{FF2B5EF4-FFF2-40B4-BE49-F238E27FC236}">
                <a16:creationId xmlns:a16="http://schemas.microsoft.com/office/drawing/2014/main" id="{68253E69-A802-4757-9D48-9EDFE013C787}"/>
              </a:ext>
            </a:extLst>
          </p:cNvPr>
          <p:cNvSpPr>
            <a:spLocks noGrp="1"/>
          </p:cNvSpPr>
          <p:nvPr>
            <p:ph type="body" sz="quarter" idx="13"/>
          </p:nvPr>
        </p:nvSpPr>
        <p:spPr/>
        <p:txBody>
          <a:bodyPr/>
          <a:lstStyle/>
          <a:p>
            <a:r>
              <a:rPr lang="en-US" dirty="0"/>
              <a:t> </a:t>
            </a:r>
          </a:p>
        </p:txBody>
      </p:sp>
      <p:sp>
        <p:nvSpPr>
          <p:cNvPr id="5" name="Content Placeholder 4">
            <a:extLst>
              <a:ext uri="{FF2B5EF4-FFF2-40B4-BE49-F238E27FC236}">
                <a16:creationId xmlns:a16="http://schemas.microsoft.com/office/drawing/2014/main" id="{9D2DB0D4-2518-9DA6-9A62-22338F21205B}"/>
              </a:ext>
            </a:extLst>
          </p:cNvPr>
          <p:cNvSpPr>
            <a:spLocks noGrp="1"/>
          </p:cNvSpPr>
          <p:nvPr>
            <p:ph idx="1"/>
          </p:nvPr>
        </p:nvSpPr>
        <p:spPr/>
        <p:txBody>
          <a:bodyPr/>
          <a:lstStyle/>
          <a:p>
            <a:r>
              <a:rPr lang="en-US" dirty="0"/>
              <a:t>MRM Policies</a:t>
            </a:r>
          </a:p>
          <a:p>
            <a:r>
              <a:rPr lang="en-US" dirty="0"/>
              <a:t>Change Control</a:t>
            </a:r>
          </a:p>
          <a:p>
            <a:r>
              <a:rPr lang="en-US" dirty="0"/>
              <a:t>User Access</a:t>
            </a:r>
          </a:p>
          <a:p>
            <a:r>
              <a:rPr lang="en-US" dirty="0"/>
              <a:t>Validation Controls</a:t>
            </a:r>
          </a:p>
          <a:p>
            <a:r>
              <a:rPr lang="en-US" dirty="0"/>
              <a:t>Process document</a:t>
            </a:r>
          </a:p>
          <a:p>
            <a:r>
              <a:rPr lang="en-US" dirty="0"/>
              <a:t>Software requirements </a:t>
            </a:r>
          </a:p>
        </p:txBody>
      </p:sp>
    </p:spTree>
    <p:extLst>
      <p:ext uri="{BB962C8B-B14F-4D97-AF65-F5344CB8AC3E}">
        <p14:creationId xmlns:p14="http://schemas.microsoft.com/office/powerpoint/2010/main" val="2780811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B491BC-69F5-31CE-AC5F-DA610068C3ED}"/>
              </a:ext>
            </a:extLst>
          </p:cNvPr>
          <p:cNvSpPr>
            <a:spLocks noGrp="1"/>
          </p:cNvSpPr>
          <p:nvPr>
            <p:ph type="sldNum" sz="quarter" idx="12"/>
          </p:nvPr>
        </p:nvSpPr>
        <p:spPr/>
        <p:txBody>
          <a:bodyPr/>
          <a:lstStyle/>
          <a:p>
            <a:fld id="{A7D4F30D-40DB-4D14-92A8-71EC94CA5371}" type="slidenum">
              <a:rPr lang="en-US" smtClean="0"/>
              <a:t>11</a:t>
            </a:fld>
            <a:endParaRPr lang="en-US"/>
          </a:p>
        </p:txBody>
      </p:sp>
      <p:sp>
        <p:nvSpPr>
          <p:cNvPr id="3" name="Title 2">
            <a:extLst>
              <a:ext uri="{FF2B5EF4-FFF2-40B4-BE49-F238E27FC236}">
                <a16:creationId xmlns:a16="http://schemas.microsoft.com/office/drawing/2014/main" id="{8F5E977B-A5A8-9F14-A23B-34DB9DC5C5CD}"/>
              </a:ext>
            </a:extLst>
          </p:cNvPr>
          <p:cNvSpPr>
            <a:spLocks noGrp="1"/>
          </p:cNvSpPr>
          <p:nvPr>
            <p:ph type="title"/>
          </p:nvPr>
        </p:nvSpPr>
        <p:spPr/>
        <p:txBody>
          <a:bodyPr/>
          <a:lstStyle/>
          <a:p>
            <a:r>
              <a:rPr lang="en-US" dirty="0"/>
              <a:t>Resources</a:t>
            </a:r>
          </a:p>
        </p:txBody>
      </p:sp>
      <p:sp>
        <p:nvSpPr>
          <p:cNvPr id="4" name="Text Placeholder 3">
            <a:extLst>
              <a:ext uri="{FF2B5EF4-FFF2-40B4-BE49-F238E27FC236}">
                <a16:creationId xmlns:a16="http://schemas.microsoft.com/office/drawing/2014/main" id="{703999EC-C63B-1402-5DA8-41A80C08FC34}"/>
              </a:ext>
            </a:extLst>
          </p:cNvPr>
          <p:cNvSpPr>
            <a:spLocks noGrp="1"/>
          </p:cNvSpPr>
          <p:nvPr>
            <p:ph type="body" sz="quarter" idx="13"/>
          </p:nvPr>
        </p:nvSpPr>
        <p:spPr/>
        <p:txBody>
          <a:bodyPr/>
          <a:lstStyle/>
          <a:p>
            <a:endParaRPr lang="en-US" dirty="0"/>
          </a:p>
        </p:txBody>
      </p:sp>
      <p:sp>
        <p:nvSpPr>
          <p:cNvPr id="5" name="Content Placeholder 4">
            <a:extLst>
              <a:ext uri="{FF2B5EF4-FFF2-40B4-BE49-F238E27FC236}">
                <a16:creationId xmlns:a16="http://schemas.microsoft.com/office/drawing/2014/main" id="{E52DEAB4-3473-33EF-BFB9-EED6EA00FF9D}"/>
              </a:ext>
            </a:extLst>
          </p:cNvPr>
          <p:cNvSpPr>
            <a:spLocks noGrp="1"/>
          </p:cNvSpPr>
          <p:nvPr>
            <p:ph idx="1"/>
          </p:nvPr>
        </p:nvSpPr>
        <p:spPr/>
        <p:txBody>
          <a:bodyPr/>
          <a:lstStyle/>
          <a:p>
            <a:r>
              <a:rPr lang="en-US" dirty="0">
                <a:hlinkClick r:id="rId2"/>
              </a:rPr>
              <a:t>Modeling - ASOP 56</a:t>
            </a:r>
            <a:endParaRPr lang="en-US" dirty="0"/>
          </a:p>
          <a:p>
            <a:r>
              <a:rPr lang="en-US" dirty="0">
                <a:hlinkClick r:id="rId3"/>
              </a:rPr>
              <a:t>Model Risk Management Practice Note</a:t>
            </a:r>
            <a:endParaRPr lang="en-US" dirty="0">
              <a:hlinkClick r:id="rId4"/>
            </a:endParaRPr>
          </a:p>
          <a:p>
            <a:r>
              <a:rPr lang="en-US" dirty="0">
                <a:hlinkClick r:id="rId5"/>
              </a:rPr>
              <a:t>Model Governance Practice Note</a:t>
            </a:r>
            <a:endParaRPr lang="en-US" dirty="0"/>
          </a:p>
          <a:p>
            <a:r>
              <a:rPr lang="en-US" dirty="0">
                <a:hlinkClick r:id="rId4"/>
              </a:rPr>
              <a:t>Model Governance Checklist</a:t>
            </a:r>
            <a:endParaRPr lang="en-US" dirty="0"/>
          </a:p>
          <a:p>
            <a:r>
              <a:rPr lang="en-US" dirty="0">
                <a:hlinkClick r:id="rId6"/>
              </a:rPr>
              <a:t>SR 11-7:  Supervisory Guidance on Model Risk Management</a:t>
            </a:r>
            <a:endParaRPr lang="en-US" dirty="0"/>
          </a:p>
        </p:txBody>
      </p:sp>
    </p:spTree>
    <p:extLst>
      <p:ext uri="{BB962C8B-B14F-4D97-AF65-F5344CB8AC3E}">
        <p14:creationId xmlns:p14="http://schemas.microsoft.com/office/powerpoint/2010/main" val="2035760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9EEA-E560-663C-9A19-EA7AD18ECFCE}"/>
              </a:ext>
            </a:extLst>
          </p:cNvPr>
          <p:cNvSpPr>
            <a:spLocks noGrp="1"/>
          </p:cNvSpPr>
          <p:nvPr>
            <p:ph type="title"/>
          </p:nvPr>
        </p:nvSpPr>
        <p:spPr/>
        <p:txBody>
          <a:bodyPr/>
          <a:lstStyle/>
          <a:p>
            <a:r>
              <a:rPr lang="en-US" dirty="0"/>
              <a:t> Model Validation </a:t>
            </a:r>
          </a:p>
        </p:txBody>
      </p:sp>
    </p:spTree>
    <p:extLst>
      <p:ext uri="{BB962C8B-B14F-4D97-AF65-F5344CB8AC3E}">
        <p14:creationId xmlns:p14="http://schemas.microsoft.com/office/powerpoint/2010/main" val="317301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A9842FA-4398-197B-80AA-48CFDB5DB956}"/>
              </a:ext>
            </a:extLst>
          </p:cNvPr>
          <p:cNvSpPr>
            <a:spLocks noGrp="1"/>
          </p:cNvSpPr>
          <p:nvPr>
            <p:ph type="title"/>
          </p:nvPr>
        </p:nvSpPr>
        <p:spPr>
          <a:xfrm>
            <a:off x="609600" y="237077"/>
            <a:ext cx="10741200" cy="430887"/>
          </a:xfrm>
        </p:spPr>
        <p:txBody>
          <a:bodyPr/>
          <a:lstStyle/>
          <a:p>
            <a:r>
              <a:rPr lang="en-US" b="1" dirty="0"/>
              <a:t>Definition of Models</a:t>
            </a:r>
            <a:endParaRPr lang="kok-IN" b="1" dirty="0"/>
          </a:p>
        </p:txBody>
      </p:sp>
      <p:pic>
        <p:nvPicPr>
          <p:cNvPr id="4" name="Picture 3">
            <a:extLst>
              <a:ext uri="{FF2B5EF4-FFF2-40B4-BE49-F238E27FC236}">
                <a16:creationId xmlns:a16="http://schemas.microsoft.com/office/drawing/2014/main" id="{A6BDB4F5-9434-C843-11F3-3803BBF60B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9112"/>
          <a:stretch/>
        </p:blipFill>
        <p:spPr>
          <a:xfrm>
            <a:off x="7347510" y="877888"/>
            <a:ext cx="4006290" cy="1027112"/>
          </a:xfrm>
          <a:custGeom>
            <a:avLst/>
            <a:gdLst>
              <a:gd name="connsiteX0" fmla="*/ 0 w 4868072"/>
              <a:gd name="connsiteY0" fmla="*/ 0 h 1584634"/>
              <a:gd name="connsiteX1" fmla="*/ 4868072 w 4868072"/>
              <a:gd name="connsiteY1" fmla="*/ 0 h 1584634"/>
              <a:gd name="connsiteX2" fmla="*/ 4868072 w 4868072"/>
              <a:gd name="connsiteY2" fmla="*/ 1584634 h 1584634"/>
              <a:gd name="connsiteX3" fmla="*/ 0 w 4868072"/>
              <a:gd name="connsiteY3" fmla="*/ 1584634 h 1584634"/>
            </a:gdLst>
            <a:ahLst/>
            <a:cxnLst>
              <a:cxn ang="0">
                <a:pos x="connsiteX0" y="connsiteY0"/>
              </a:cxn>
              <a:cxn ang="0">
                <a:pos x="connsiteX1" y="connsiteY1"/>
              </a:cxn>
              <a:cxn ang="0">
                <a:pos x="connsiteX2" y="connsiteY2"/>
              </a:cxn>
              <a:cxn ang="0">
                <a:pos x="connsiteX3" y="connsiteY3"/>
              </a:cxn>
            </a:cxnLst>
            <a:rect l="l" t="t" r="r" b="b"/>
            <a:pathLst>
              <a:path w="4868072" h="1584634">
                <a:moveTo>
                  <a:pt x="0" y="0"/>
                </a:moveTo>
                <a:lnTo>
                  <a:pt x="4868072" y="0"/>
                </a:lnTo>
                <a:lnTo>
                  <a:pt x="4868072" y="1584634"/>
                </a:lnTo>
                <a:lnTo>
                  <a:pt x="0" y="1584634"/>
                </a:lnTo>
                <a:close/>
              </a:path>
            </a:pathLst>
          </a:custGeom>
        </p:spPr>
      </p:pic>
      <p:sp>
        <p:nvSpPr>
          <p:cNvPr id="5" name="Rounded Rectangle 19">
            <a:extLst>
              <a:ext uri="{FF2B5EF4-FFF2-40B4-BE49-F238E27FC236}">
                <a16:creationId xmlns:a16="http://schemas.microsoft.com/office/drawing/2014/main" id="{C9282254-3FD2-B3EE-FBD6-C2137FF0F32F}"/>
              </a:ext>
            </a:extLst>
          </p:cNvPr>
          <p:cNvSpPr/>
          <p:nvPr/>
        </p:nvSpPr>
        <p:spPr>
          <a:xfrm>
            <a:off x="606490" y="877887"/>
            <a:ext cx="6772597" cy="138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ounded Rectangle 19">
            <a:extLst>
              <a:ext uri="{FF2B5EF4-FFF2-40B4-BE49-F238E27FC236}">
                <a16:creationId xmlns:a16="http://schemas.microsoft.com/office/drawing/2014/main" id="{F4FD529C-EC1F-44BA-8EC2-5D78901166B3}"/>
              </a:ext>
            </a:extLst>
          </p:cNvPr>
          <p:cNvSpPr/>
          <p:nvPr/>
        </p:nvSpPr>
        <p:spPr>
          <a:xfrm>
            <a:off x="7263899" y="877887"/>
            <a:ext cx="4089901" cy="138945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32C8647D-A03B-3F4B-3BFB-8059113B7A34}"/>
              </a:ext>
            </a:extLst>
          </p:cNvPr>
          <p:cNvSpPr txBox="1"/>
          <p:nvPr/>
        </p:nvSpPr>
        <p:spPr>
          <a:xfrm>
            <a:off x="758891" y="1017848"/>
            <a:ext cx="5946709" cy="722185"/>
          </a:xfrm>
          <a:prstGeom prst="rect">
            <a:avLst/>
          </a:prstGeom>
          <a:noFill/>
        </p:spPr>
        <p:txBody>
          <a:bodyPr wrap="square" lIns="0" tIns="0" rIns="0" bIns="0">
            <a:spAutoFit/>
          </a:bodyPr>
          <a:lstStyle/>
          <a:p>
            <a:pPr marL="0" marR="0" lvl="0" indent="0" algn="l" defTabSz="1088333" rtl="0" eaLnBrk="1" fontAlgn="auto" latinLnBrk="0" hangingPunct="1">
              <a:lnSpc>
                <a:spcPct val="115000"/>
              </a:lnSpc>
              <a:spcBef>
                <a:spcPts val="0"/>
              </a:spcBef>
              <a:spcAft>
                <a:spcPts val="10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Calibri" panose="020F0502020204030204" pitchFamily="34" charset="0"/>
                <a:cs typeface="Arial" panose="020B0604020202020204" pitchFamily="34" charset="0"/>
              </a:rPr>
              <a:t>A model is defined on SR11-7 (Supervisory Guidance on Model Risk Management) issued by the United States Board of Governors of the Federal Reserve System as:</a:t>
            </a:r>
          </a:p>
        </p:txBody>
      </p:sp>
      <p:sp>
        <p:nvSpPr>
          <p:cNvPr id="10" name="Rectangle: Rounded Corners 9">
            <a:extLst>
              <a:ext uri="{FF2B5EF4-FFF2-40B4-BE49-F238E27FC236}">
                <a16:creationId xmlns:a16="http://schemas.microsoft.com/office/drawing/2014/main" id="{E250A830-EC03-420D-6C6C-7BF9277391DD}"/>
              </a:ext>
            </a:extLst>
          </p:cNvPr>
          <p:cNvSpPr/>
          <p:nvPr/>
        </p:nvSpPr>
        <p:spPr>
          <a:xfrm>
            <a:off x="774440" y="1844352"/>
            <a:ext cx="10341430" cy="796212"/>
          </a:xfrm>
          <a:prstGeom prst="round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75B70831-5E92-1003-AEE0-7BA41C6D2CCA}"/>
              </a:ext>
            </a:extLst>
          </p:cNvPr>
          <p:cNvSpPr txBox="1"/>
          <p:nvPr/>
        </p:nvSpPr>
        <p:spPr>
          <a:xfrm>
            <a:off x="1252246" y="1969572"/>
            <a:ext cx="8729954" cy="474425"/>
          </a:xfrm>
          <a:prstGeom prst="rect">
            <a:avLst/>
          </a:prstGeom>
          <a:noFill/>
        </p:spPr>
        <p:txBody>
          <a:bodyPr wrap="square" lIns="0" tIns="0" rIns="0" bIns="0">
            <a:spAutoFit/>
          </a:bodyPr>
          <a:lstStyle/>
          <a:p>
            <a:pPr marL="0" marR="0" lvl="0" indent="0" algn="l" defTabSz="1088333" rtl="0" eaLnBrk="1" fontAlgn="auto" latinLnBrk="0" hangingPunct="1">
              <a:lnSpc>
                <a:spcPct val="115000"/>
              </a:lnSpc>
              <a:spcBef>
                <a:spcPts val="0"/>
              </a:spcBef>
              <a:spcAft>
                <a:spcPts val="100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“A quantitative method, system, or approach that applies statistical, economic, financial, or mathematical theories, techniques, and assumptions to </a:t>
            </a:r>
            <a:r>
              <a:rPr kumimoji="0" lang="en-US" sz="1400" b="1" i="0" u="none" strike="noStrike" kern="1200" cap="none" spc="0" normalizeH="0" baseline="0" noProof="0" dirty="0">
                <a:ln>
                  <a:noFill/>
                </a:ln>
                <a:solidFill>
                  <a:srgbClr val="009CDE"/>
                </a:solidFill>
                <a:effectLst/>
                <a:uLnTx/>
                <a:uFillTx/>
                <a:latin typeface="Arial"/>
                <a:ea typeface="Calibri" panose="020F0502020204030204" pitchFamily="34" charset="0"/>
                <a:cs typeface="Arial" panose="020B0604020202020204" pitchFamily="34" charset="0"/>
              </a:rPr>
              <a:t>process input data </a:t>
            </a:r>
            <a:r>
              <a:rPr kumimoji="0" lang="en-US" sz="14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into </a:t>
            </a:r>
            <a:r>
              <a:rPr kumimoji="0" lang="en-US" sz="1400" b="1" i="0" u="none" strike="noStrike" kern="1200" cap="none" spc="0" normalizeH="0" baseline="0" noProof="0" dirty="0">
                <a:ln>
                  <a:noFill/>
                </a:ln>
                <a:solidFill>
                  <a:srgbClr val="009CDE"/>
                </a:solidFill>
                <a:effectLst/>
                <a:uLnTx/>
                <a:uFillTx/>
                <a:latin typeface="Arial"/>
                <a:ea typeface="Calibri" panose="020F0502020204030204" pitchFamily="34" charset="0"/>
                <a:cs typeface="Arial" panose="020B0604020202020204" pitchFamily="34" charset="0"/>
              </a:rPr>
              <a:t>quantitative estimates</a:t>
            </a:r>
            <a:r>
              <a:rPr kumimoji="0" lang="en-US" sz="14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AEA4D633-9786-318E-3DFF-57147B932DE2}"/>
              </a:ext>
            </a:extLst>
          </p:cNvPr>
          <p:cNvSpPr txBox="1"/>
          <p:nvPr/>
        </p:nvSpPr>
        <p:spPr>
          <a:xfrm>
            <a:off x="609600" y="2892489"/>
            <a:ext cx="3276600" cy="2600712"/>
          </a:xfrm>
          <a:prstGeom prst="rect">
            <a:avLst/>
          </a:prstGeom>
          <a:noFill/>
        </p:spPr>
        <p:txBody>
          <a:bodyPr wrap="square" lIns="0" tIns="0" rIns="0" bIns="0">
            <a:spAutoFit/>
          </a:bodyPr>
          <a:lstStyle/>
          <a:p>
            <a:pPr marL="0" marR="0" lvl="0" indent="0" algn="l" defTabSz="1088333"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Each model consists of </a:t>
            </a:r>
            <a:r>
              <a:rPr kumimoji="0" lang="en-US" sz="1400" b="1"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three model components</a:t>
            </a: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An </a:t>
            </a:r>
            <a:r>
              <a:rPr kumimoji="0" lang="en-US" sz="1400" b="1"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information input </a:t>
            </a: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component, which includes inforce data, scenarios, assumptions, and product features data. </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A </a:t>
            </a:r>
            <a:r>
              <a:rPr kumimoji="0" lang="en-US" sz="1400" b="1"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processing</a:t>
            </a: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 component, which contains calculations using inputs and</a:t>
            </a:r>
          </a:p>
          <a:p>
            <a:pPr marL="285750" marR="0" lvl="0" indent="-285750" algn="l" defTabSz="1088333" rtl="0" eaLnBrk="1" fontAlgn="auto" latinLnBrk="0" hangingPunct="1">
              <a:lnSpc>
                <a:spcPct val="100000"/>
              </a:lnSpc>
              <a:spcBef>
                <a:spcPts val="600"/>
              </a:spcBef>
              <a:spcAft>
                <a:spcPts val="15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A </a:t>
            </a:r>
            <a:r>
              <a:rPr kumimoji="0" lang="en-US" sz="1400" b="1"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reporting/output </a:t>
            </a: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component, which generates desired business information.</a:t>
            </a:r>
          </a:p>
        </p:txBody>
      </p:sp>
      <p:sp>
        <p:nvSpPr>
          <p:cNvPr id="15" name="Oval 14">
            <a:extLst>
              <a:ext uri="{FF2B5EF4-FFF2-40B4-BE49-F238E27FC236}">
                <a16:creationId xmlns:a16="http://schemas.microsoft.com/office/drawing/2014/main" id="{E60A1A6B-2A89-64FE-98AB-508F0D81DD67}"/>
              </a:ext>
            </a:extLst>
          </p:cNvPr>
          <p:cNvSpPr/>
          <p:nvPr/>
        </p:nvSpPr>
        <p:spPr>
          <a:xfrm>
            <a:off x="4447804" y="3309469"/>
            <a:ext cx="1648196" cy="16481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Block Arc 15">
            <a:extLst>
              <a:ext uri="{FF2B5EF4-FFF2-40B4-BE49-F238E27FC236}">
                <a16:creationId xmlns:a16="http://schemas.microsoft.com/office/drawing/2014/main" id="{64D2258A-2AD5-575A-69E9-51BA707A3624}"/>
              </a:ext>
            </a:extLst>
          </p:cNvPr>
          <p:cNvSpPr/>
          <p:nvPr/>
        </p:nvSpPr>
        <p:spPr>
          <a:xfrm rot="12600000">
            <a:off x="4516951" y="3378619"/>
            <a:ext cx="1509900" cy="1509900"/>
          </a:xfrm>
          <a:prstGeom prst="blockArc">
            <a:avLst>
              <a:gd name="adj1" fmla="val 10128067"/>
              <a:gd name="adj2" fmla="val 8188937"/>
              <a:gd name="adj3" fmla="val 1212"/>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E2D6B3A5-97EC-0F6E-A176-892E00DFB599}"/>
              </a:ext>
            </a:extLst>
          </p:cNvPr>
          <p:cNvSpPr txBox="1"/>
          <p:nvPr/>
        </p:nvSpPr>
        <p:spPr>
          <a:xfrm>
            <a:off x="4816328" y="4169099"/>
            <a:ext cx="937727" cy="215444"/>
          </a:xfrm>
          <a:prstGeom prst="rect">
            <a:avLst/>
          </a:prstGeom>
          <a:noFill/>
        </p:spPr>
        <p:txBody>
          <a:bodyPr wrap="square" lIns="0" tIns="0" rIns="0" bIns="0">
            <a:spAutoFit/>
          </a:bodyPr>
          <a:lstStyle/>
          <a:p>
            <a:pPr marL="0" marR="0" lvl="0" indent="0" algn="ctr" defTabSz="1088333"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Input </a:t>
            </a:r>
          </a:p>
        </p:txBody>
      </p:sp>
      <p:sp>
        <p:nvSpPr>
          <p:cNvPr id="29" name="Oval 28">
            <a:extLst>
              <a:ext uri="{FF2B5EF4-FFF2-40B4-BE49-F238E27FC236}">
                <a16:creationId xmlns:a16="http://schemas.microsoft.com/office/drawing/2014/main" id="{F255C7C0-FC77-1A19-8EB9-891D06877B26}"/>
              </a:ext>
            </a:extLst>
          </p:cNvPr>
          <p:cNvSpPr/>
          <p:nvPr/>
        </p:nvSpPr>
        <p:spPr>
          <a:xfrm>
            <a:off x="6957739" y="3309469"/>
            <a:ext cx="1648196" cy="16481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Block Arc 29">
            <a:extLst>
              <a:ext uri="{FF2B5EF4-FFF2-40B4-BE49-F238E27FC236}">
                <a16:creationId xmlns:a16="http://schemas.microsoft.com/office/drawing/2014/main" id="{ABE3DE73-B928-D07F-7BE5-435C67A1EBB9}"/>
              </a:ext>
            </a:extLst>
          </p:cNvPr>
          <p:cNvSpPr/>
          <p:nvPr/>
        </p:nvSpPr>
        <p:spPr>
          <a:xfrm rot="12600000">
            <a:off x="7026886" y="3378619"/>
            <a:ext cx="1509900" cy="1509900"/>
          </a:xfrm>
          <a:prstGeom prst="blockArc">
            <a:avLst>
              <a:gd name="adj1" fmla="val 10128067"/>
              <a:gd name="adj2" fmla="val 8188937"/>
              <a:gd name="adj3" fmla="val 1212"/>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94962352-2F1B-5B8C-6C49-39050C5C3BD2}"/>
              </a:ext>
            </a:extLst>
          </p:cNvPr>
          <p:cNvSpPr txBox="1"/>
          <p:nvPr/>
        </p:nvSpPr>
        <p:spPr>
          <a:xfrm>
            <a:off x="7220694" y="4169099"/>
            <a:ext cx="1148866" cy="215444"/>
          </a:xfrm>
          <a:prstGeom prst="rect">
            <a:avLst/>
          </a:prstGeom>
          <a:noFill/>
        </p:spPr>
        <p:txBody>
          <a:bodyPr wrap="square" lIns="0" tIns="0" rIns="0" bIns="0">
            <a:spAutoFit/>
          </a:bodyPr>
          <a:lstStyle/>
          <a:p>
            <a:pPr marL="0" marR="0" lvl="0" indent="0" algn="ctr" defTabSz="1088333"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Processing</a:t>
            </a:r>
          </a:p>
        </p:txBody>
      </p:sp>
      <p:sp>
        <p:nvSpPr>
          <p:cNvPr id="32" name="Oval 31">
            <a:extLst>
              <a:ext uri="{FF2B5EF4-FFF2-40B4-BE49-F238E27FC236}">
                <a16:creationId xmlns:a16="http://schemas.microsoft.com/office/drawing/2014/main" id="{D04D41BE-CC9D-23DF-CBAC-087688B157BC}"/>
              </a:ext>
            </a:extLst>
          </p:cNvPr>
          <p:cNvSpPr/>
          <p:nvPr/>
        </p:nvSpPr>
        <p:spPr>
          <a:xfrm>
            <a:off x="9467674" y="3309469"/>
            <a:ext cx="1648196" cy="16481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Block Arc 32">
            <a:extLst>
              <a:ext uri="{FF2B5EF4-FFF2-40B4-BE49-F238E27FC236}">
                <a16:creationId xmlns:a16="http://schemas.microsoft.com/office/drawing/2014/main" id="{ADAB25C8-0381-67DA-2244-9005A104A2B6}"/>
              </a:ext>
            </a:extLst>
          </p:cNvPr>
          <p:cNvSpPr/>
          <p:nvPr/>
        </p:nvSpPr>
        <p:spPr>
          <a:xfrm rot="12600000">
            <a:off x="9536821" y="3378619"/>
            <a:ext cx="1509900" cy="1509900"/>
          </a:xfrm>
          <a:prstGeom prst="blockArc">
            <a:avLst>
              <a:gd name="adj1" fmla="val 10128067"/>
              <a:gd name="adj2" fmla="val 8188937"/>
              <a:gd name="adj3" fmla="val 1212"/>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27CDC98D-58C9-D2A0-269D-D6FD359707A0}"/>
              </a:ext>
            </a:extLst>
          </p:cNvPr>
          <p:cNvSpPr txBox="1"/>
          <p:nvPr/>
        </p:nvSpPr>
        <p:spPr>
          <a:xfrm>
            <a:off x="9836198" y="4169099"/>
            <a:ext cx="937727" cy="215444"/>
          </a:xfrm>
          <a:prstGeom prst="rect">
            <a:avLst/>
          </a:prstGeom>
          <a:noFill/>
        </p:spPr>
        <p:txBody>
          <a:bodyPr wrap="square" lIns="0" tIns="0" rIns="0" bIns="0">
            <a:spAutoFit/>
          </a:bodyPr>
          <a:lstStyle/>
          <a:p>
            <a:pPr marL="0" marR="0" lvl="0" indent="0" algn="ctr" defTabSz="1088333"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Output</a:t>
            </a:r>
          </a:p>
        </p:txBody>
      </p:sp>
      <p:sp>
        <p:nvSpPr>
          <p:cNvPr id="35" name="Arrow: Right 34">
            <a:extLst>
              <a:ext uri="{FF2B5EF4-FFF2-40B4-BE49-F238E27FC236}">
                <a16:creationId xmlns:a16="http://schemas.microsoft.com/office/drawing/2014/main" id="{2A196A7A-41FC-2E74-0387-1ED124BCE93B}"/>
              </a:ext>
            </a:extLst>
          </p:cNvPr>
          <p:cNvSpPr/>
          <p:nvPr/>
        </p:nvSpPr>
        <p:spPr>
          <a:xfrm>
            <a:off x="5952208" y="3926425"/>
            <a:ext cx="741164" cy="425668"/>
          </a:xfrm>
          <a:prstGeom prst="rightArrow">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Arrow: Right 35">
            <a:extLst>
              <a:ext uri="{FF2B5EF4-FFF2-40B4-BE49-F238E27FC236}">
                <a16:creationId xmlns:a16="http://schemas.microsoft.com/office/drawing/2014/main" id="{D59A6292-0D9B-B5A8-CF18-478E10DAF1C7}"/>
              </a:ext>
            </a:extLst>
          </p:cNvPr>
          <p:cNvSpPr/>
          <p:nvPr/>
        </p:nvSpPr>
        <p:spPr>
          <a:xfrm>
            <a:off x="8434150" y="3926425"/>
            <a:ext cx="741164" cy="425668"/>
          </a:xfrm>
          <a:prstGeom prs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Chevron 62">
            <a:extLst>
              <a:ext uri="{FF2B5EF4-FFF2-40B4-BE49-F238E27FC236}">
                <a16:creationId xmlns:a16="http://schemas.microsoft.com/office/drawing/2014/main" id="{B6193E55-0B3B-069F-D60E-4D7DE81788A9}"/>
              </a:ext>
            </a:extLst>
          </p:cNvPr>
          <p:cNvSpPr/>
          <p:nvPr/>
        </p:nvSpPr>
        <p:spPr>
          <a:xfrm>
            <a:off x="6665498" y="4027203"/>
            <a:ext cx="266750" cy="22905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Arial" panose="020B0604020202020204"/>
              <a:ea typeface="+mn-ea"/>
              <a:cs typeface="+mn-cs"/>
            </a:endParaRPr>
          </a:p>
        </p:txBody>
      </p:sp>
      <p:sp>
        <p:nvSpPr>
          <p:cNvPr id="38" name="Chevron 62">
            <a:extLst>
              <a:ext uri="{FF2B5EF4-FFF2-40B4-BE49-F238E27FC236}">
                <a16:creationId xmlns:a16="http://schemas.microsoft.com/office/drawing/2014/main" id="{2B833AE7-B27A-000D-C653-F1F5E8F2E418}"/>
              </a:ext>
            </a:extLst>
          </p:cNvPr>
          <p:cNvSpPr/>
          <p:nvPr/>
        </p:nvSpPr>
        <p:spPr>
          <a:xfrm>
            <a:off x="9147959" y="4027203"/>
            <a:ext cx="266750" cy="229052"/>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Arial" panose="020B0604020202020204"/>
              <a:ea typeface="+mn-ea"/>
              <a:cs typeface="+mn-cs"/>
            </a:endParaRPr>
          </a:p>
        </p:txBody>
      </p:sp>
      <p:pic>
        <p:nvPicPr>
          <p:cNvPr id="40" name="Graphic 39">
            <a:extLst>
              <a:ext uri="{FF2B5EF4-FFF2-40B4-BE49-F238E27FC236}">
                <a16:creationId xmlns:a16="http://schemas.microsoft.com/office/drawing/2014/main" id="{712E30C8-4EF9-D339-0B7A-2DE8094E16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6165" y="3573648"/>
            <a:ext cx="428603" cy="457176"/>
          </a:xfrm>
          <a:prstGeom prst="rect">
            <a:avLst/>
          </a:prstGeom>
        </p:spPr>
      </p:pic>
      <p:pic>
        <p:nvPicPr>
          <p:cNvPr id="45" name="Graphic 44">
            <a:extLst>
              <a:ext uri="{FF2B5EF4-FFF2-40B4-BE49-F238E27FC236}">
                <a16:creationId xmlns:a16="http://schemas.microsoft.com/office/drawing/2014/main" id="{BA75AA0C-EE43-3AF3-4F8F-4DED815524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5850" y="3554963"/>
            <a:ext cx="531844" cy="458747"/>
          </a:xfrm>
          <a:prstGeom prst="rect">
            <a:avLst/>
          </a:prstGeom>
        </p:spPr>
      </p:pic>
      <p:pic>
        <p:nvPicPr>
          <p:cNvPr id="47" name="Graphic 46">
            <a:extLst>
              <a:ext uri="{FF2B5EF4-FFF2-40B4-BE49-F238E27FC236}">
                <a16:creationId xmlns:a16="http://schemas.microsoft.com/office/drawing/2014/main" id="{17E04CC3-5192-3234-BE5E-3514A0059D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3861" y="3534747"/>
            <a:ext cx="465211" cy="465211"/>
          </a:xfrm>
          <a:prstGeom prst="rect">
            <a:avLst/>
          </a:prstGeom>
        </p:spPr>
      </p:pic>
    </p:spTree>
    <p:extLst>
      <p:ext uri="{BB962C8B-B14F-4D97-AF65-F5344CB8AC3E}">
        <p14:creationId xmlns:p14="http://schemas.microsoft.com/office/powerpoint/2010/main" val="4097796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095A0D-6EC0-1A9D-49C2-DCFB5A2D8F89}"/>
              </a:ext>
            </a:extLst>
          </p:cNvPr>
          <p:cNvSpPr/>
          <p:nvPr/>
        </p:nvSpPr>
        <p:spPr>
          <a:xfrm>
            <a:off x="0" y="877888"/>
            <a:ext cx="11353800" cy="501808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6384BDE-9840-1A88-2E3E-A2C3D4CCE732}"/>
              </a:ext>
            </a:extLst>
          </p:cNvPr>
          <p:cNvSpPr/>
          <p:nvPr/>
        </p:nvSpPr>
        <p:spPr>
          <a:xfrm>
            <a:off x="634427" y="1109484"/>
            <a:ext cx="3564961" cy="1259840"/>
          </a:xfrm>
          <a:prstGeom prst="rect">
            <a:avLst/>
          </a:prstGeom>
          <a:solidFill>
            <a:schemeClr val="bg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CDE"/>
                </a:solidFill>
                <a:effectLst/>
                <a:uLnTx/>
                <a:uFillTx/>
                <a:latin typeface="Arial"/>
                <a:ea typeface="+mn-ea"/>
                <a:cs typeface="+mn-cs"/>
              </a:rPr>
              <a:t>When do we need </a:t>
            </a:r>
            <a:br>
              <a:rPr kumimoji="0" lang="en-US" sz="1600" b="1" i="0" u="none" strike="noStrike" kern="1200" cap="none" spc="0" normalizeH="0" baseline="0" noProof="0" dirty="0">
                <a:ln>
                  <a:noFill/>
                </a:ln>
                <a:solidFill>
                  <a:srgbClr val="009CDE"/>
                </a:solidFill>
                <a:effectLst/>
                <a:uLnTx/>
                <a:uFillTx/>
                <a:latin typeface="Arial"/>
                <a:ea typeface="+mn-ea"/>
                <a:cs typeface="+mn-cs"/>
              </a:rPr>
            </a:br>
            <a:r>
              <a:rPr kumimoji="0" lang="en-US" sz="1600" b="1" i="0" u="none" strike="noStrike" kern="1200" cap="none" spc="0" normalizeH="0" baseline="0" noProof="0" dirty="0">
                <a:ln>
                  <a:noFill/>
                </a:ln>
                <a:solidFill>
                  <a:srgbClr val="009CDE"/>
                </a:solidFill>
                <a:effectLst/>
                <a:uLnTx/>
                <a:uFillTx/>
                <a:latin typeface="Arial"/>
                <a:ea typeface="+mn-ea"/>
                <a:cs typeface="+mn-cs"/>
              </a:rPr>
              <a:t>model validation? </a:t>
            </a:r>
          </a:p>
        </p:txBody>
      </p:sp>
      <p:sp>
        <p:nvSpPr>
          <p:cNvPr id="14" name="Rectangle 13">
            <a:extLst>
              <a:ext uri="{FF2B5EF4-FFF2-40B4-BE49-F238E27FC236}">
                <a16:creationId xmlns:a16="http://schemas.microsoft.com/office/drawing/2014/main" id="{74BFAFB9-7D13-C1D1-E6CC-CE3D72B806F9}"/>
              </a:ext>
            </a:extLst>
          </p:cNvPr>
          <p:cNvSpPr/>
          <p:nvPr/>
        </p:nvSpPr>
        <p:spPr>
          <a:xfrm>
            <a:off x="5045639" y="1109484"/>
            <a:ext cx="3564961" cy="1259840"/>
          </a:xfrm>
          <a:prstGeom prst="rect">
            <a:avLst/>
          </a:prstGeom>
          <a:solidFill>
            <a:schemeClr val="bg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CDE"/>
                </a:solidFill>
                <a:effectLst/>
                <a:uLnTx/>
                <a:uFillTx/>
                <a:latin typeface="Arial"/>
                <a:ea typeface="+mn-ea"/>
                <a:cs typeface="+mn-cs"/>
              </a:rPr>
              <a:t>How do we perform </a:t>
            </a:r>
            <a:br>
              <a:rPr kumimoji="0" lang="en-US" sz="1600" b="1" i="0" u="none" strike="noStrike" kern="1200" cap="none" spc="0" normalizeH="0" baseline="0" noProof="0" dirty="0">
                <a:ln>
                  <a:noFill/>
                </a:ln>
                <a:solidFill>
                  <a:srgbClr val="009CDE"/>
                </a:solidFill>
                <a:effectLst/>
                <a:uLnTx/>
                <a:uFillTx/>
                <a:latin typeface="Arial"/>
                <a:ea typeface="+mn-ea"/>
                <a:cs typeface="+mn-cs"/>
              </a:rPr>
            </a:br>
            <a:r>
              <a:rPr kumimoji="0" lang="en-US" sz="1600" b="1" i="0" u="none" strike="noStrike" kern="1200" cap="none" spc="0" normalizeH="0" baseline="0" noProof="0" dirty="0">
                <a:ln>
                  <a:noFill/>
                </a:ln>
                <a:solidFill>
                  <a:srgbClr val="009CDE"/>
                </a:solidFill>
                <a:effectLst/>
                <a:uLnTx/>
                <a:uFillTx/>
                <a:latin typeface="Arial"/>
                <a:ea typeface="+mn-ea"/>
                <a:cs typeface="+mn-cs"/>
              </a:rPr>
              <a:t>model validation? </a:t>
            </a:r>
          </a:p>
        </p:txBody>
      </p:sp>
      <p:sp>
        <p:nvSpPr>
          <p:cNvPr id="17" name="Rectangle 16">
            <a:extLst>
              <a:ext uri="{FF2B5EF4-FFF2-40B4-BE49-F238E27FC236}">
                <a16:creationId xmlns:a16="http://schemas.microsoft.com/office/drawing/2014/main" id="{BA217253-0916-0C25-991F-F5CA086603CB}"/>
              </a:ext>
            </a:extLst>
          </p:cNvPr>
          <p:cNvSpPr/>
          <p:nvPr/>
        </p:nvSpPr>
        <p:spPr>
          <a:xfrm>
            <a:off x="2778187" y="2652782"/>
            <a:ext cx="3564961" cy="1259840"/>
          </a:xfrm>
          <a:prstGeom prst="rect">
            <a:avLst/>
          </a:prstGeom>
          <a:solidFill>
            <a:schemeClr val="bg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CDE"/>
                </a:solidFill>
                <a:effectLst/>
                <a:uLnTx/>
                <a:uFillTx/>
                <a:latin typeface="Arial"/>
                <a:ea typeface="+mn-ea"/>
                <a:cs typeface="+mn-cs"/>
              </a:rPr>
              <a:t>Why do we need to perform </a:t>
            </a:r>
            <a:br>
              <a:rPr kumimoji="0" lang="en-US" sz="1600" b="1" i="0" u="none" strike="noStrike" kern="1200" cap="none" spc="0" normalizeH="0" baseline="0" noProof="0" dirty="0">
                <a:ln>
                  <a:noFill/>
                </a:ln>
                <a:solidFill>
                  <a:srgbClr val="009CDE"/>
                </a:solidFill>
                <a:effectLst/>
                <a:uLnTx/>
                <a:uFillTx/>
                <a:latin typeface="Arial"/>
                <a:ea typeface="+mn-ea"/>
                <a:cs typeface="+mn-cs"/>
              </a:rPr>
            </a:br>
            <a:r>
              <a:rPr kumimoji="0" lang="en-US" sz="1600" b="1" i="0" u="none" strike="noStrike" kern="1200" cap="none" spc="0" normalizeH="0" baseline="0" noProof="0" dirty="0">
                <a:ln>
                  <a:noFill/>
                </a:ln>
                <a:solidFill>
                  <a:srgbClr val="009CDE"/>
                </a:solidFill>
                <a:effectLst/>
                <a:uLnTx/>
                <a:uFillTx/>
                <a:latin typeface="Arial"/>
                <a:ea typeface="+mn-ea"/>
                <a:cs typeface="+mn-cs"/>
              </a:rPr>
              <a:t>model validation?</a:t>
            </a:r>
          </a:p>
        </p:txBody>
      </p:sp>
      <p:sp>
        <p:nvSpPr>
          <p:cNvPr id="23" name="Rectangle 22">
            <a:extLst>
              <a:ext uri="{FF2B5EF4-FFF2-40B4-BE49-F238E27FC236}">
                <a16:creationId xmlns:a16="http://schemas.microsoft.com/office/drawing/2014/main" id="{595453D5-EB10-BFD3-F1E9-544CA82A4EC5}"/>
              </a:ext>
            </a:extLst>
          </p:cNvPr>
          <p:cNvSpPr/>
          <p:nvPr/>
        </p:nvSpPr>
        <p:spPr>
          <a:xfrm>
            <a:off x="634427" y="4348480"/>
            <a:ext cx="3564961" cy="1259840"/>
          </a:xfrm>
          <a:prstGeom prst="rect">
            <a:avLst/>
          </a:prstGeom>
          <a:solidFill>
            <a:schemeClr val="bg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CDE"/>
                </a:solidFill>
                <a:effectLst/>
                <a:uLnTx/>
                <a:uFillTx/>
                <a:latin typeface="Arial"/>
                <a:ea typeface="+mn-ea"/>
                <a:cs typeface="+mn-cs"/>
              </a:rPr>
              <a:t>What model components do </a:t>
            </a:r>
            <a:br>
              <a:rPr kumimoji="0" lang="en-US" sz="1600" b="1" i="0" u="none" strike="noStrike" kern="1200" cap="none" spc="0" normalizeH="0" baseline="0" noProof="0" dirty="0">
                <a:ln>
                  <a:noFill/>
                </a:ln>
                <a:solidFill>
                  <a:srgbClr val="009CDE"/>
                </a:solidFill>
                <a:effectLst/>
                <a:uLnTx/>
                <a:uFillTx/>
                <a:latin typeface="Arial"/>
                <a:ea typeface="+mn-ea"/>
                <a:cs typeface="+mn-cs"/>
              </a:rPr>
            </a:br>
            <a:r>
              <a:rPr kumimoji="0" lang="en-US" sz="1600" b="1" i="0" u="none" strike="noStrike" kern="1200" cap="none" spc="0" normalizeH="0" baseline="0" noProof="0" dirty="0">
                <a:ln>
                  <a:noFill/>
                </a:ln>
                <a:solidFill>
                  <a:srgbClr val="009CDE"/>
                </a:solidFill>
                <a:effectLst/>
                <a:uLnTx/>
                <a:uFillTx/>
                <a:latin typeface="Arial"/>
                <a:ea typeface="+mn-ea"/>
                <a:cs typeface="+mn-cs"/>
              </a:rPr>
              <a:t>we need to validate? </a:t>
            </a:r>
            <a:br>
              <a:rPr kumimoji="0" lang="en-US" sz="1600" b="1" i="0" u="none" strike="noStrike" kern="1200" cap="none" spc="0" normalizeH="0" baseline="0" noProof="0" dirty="0">
                <a:ln>
                  <a:noFill/>
                </a:ln>
                <a:solidFill>
                  <a:srgbClr val="009CDE"/>
                </a:solidFill>
                <a:effectLst/>
                <a:uLnTx/>
                <a:uFillTx/>
                <a:latin typeface="Arial"/>
                <a:ea typeface="+mn-ea"/>
                <a:cs typeface="+mn-cs"/>
              </a:rPr>
            </a:br>
            <a:r>
              <a:rPr kumimoji="0" lang="en-US" sz="1600" b="1" i="0" u="none" strike="noStrike" kern="1200" cap="none" spc="0" normalizeH="0" baseline="0" noProof="0" dirty="0">
                <a:ln>
                  <a:noFill/>
                </a:ln>
                <a:solidFill>
                  <a:srgbClr val="009CDE"/>
                </a:solidFill>
                <a:effectLst/>
                <a:uLnTx/>
                <a:uFillTx/>
                <a:latin typeface="Arial"/>
                <a:ea typeface="+mn-ea"/>
                <a:cs typeface="+mn-cs"/>
              </a:rPr>
              <a:t>To what extend and how often? </a:t>
            </a:r>
          </a:p>
        </p:txBody>
      </p:sp>
      <p:sp>
        <p:nvSpPr>
          <p:cNvPr id="26" name="Rectangle 25">
            <a:extLst>
              <a:ext uri="{FF2B5EF4-FFF2-40B4-BE49-F238E27FC236}">
                <a16:creationId xmlns:a16="http://schemas.microsoft.com/office/drawing/2014/main" id="{1446DF4D-1C5E-D080-6B9C-427551D07019}"/>
              </a:ext>
            </a:extLst>
          </p:cNvPr>
          <p:cNvSpPr/>
          <p:nvPr/>
        </p:nvSpPr>
        <p:spPr>
          <a:xfrm>
            <a:off x="5045639" y="4348480"/>
            <a:ext cx="3564961" cy="1259840"/>
          </a:xfrm>
          <a:prstGeom prst="rect">
            <a:avLst/>
          </a:prstGeom>
          <a:solidFill>
            <a:schemeClr val="bg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CDE"/>
                </a:solidFill>
                <a:effectLst/>
                <a:uLnTx/>
                <a:uFillTx/>
                <a:latin typeface="Arial"/>
                <a:ea typeface="+mn-ea"/>
                <a:cs typeface="+mn-cs"/>
              </a:rPr>
              <a:t>Who should be performing </a:t>
            </a:r>
            <a:br>
              <a:rPr kumimoji="0" lang="en-US" sz="1600" b="1" i="0" u="none" strike="noStrike" kern="1200" cap="none" spc="0" normalizeH="0" baseline="0" noProof="0" dirty="0">
                <a:ln>
                  <a:noFill/>
                </a:ln>
                <a:solidFill>
                  <a:srgbClr val="009CDE"/>
                </a:solidFill>
                <a:effectLst/>
                <a:uLnTx/>
                <a:uFillTx/>
                <a:latin typeface="Arial"/>
                <a:ea typeface="+mn-ea"/>
                <a:cs typeface="+mn-cs"/>
              </a:rPr>
            </a:br>
            <a:r>
              <a:rPr kumimoji="0" lang="en-US" sz="1600" b="1" i="0" u="none" strike="noStrike" kern="1200" cap="none" spc="0" normalizeH="0" baseline="0" noProof="0" dirty="0">
                <a:ln>
                  <a:noFill/>
                </a:ln>
                <a:solidFill>
                  <a:srgbClr val="009CDE"/>
                </a:solidFill>
                <a:effectLst/>
                <a:uLnTx/>
                <a:uFillTx/>
                <a:latin typeface="Arial"/>
                <a:ea typeface="+mn-ea"/>
                <a:cs typeface="+mn-cs"/>
              </a:rPr>
              <a:t>model validation? </a:t>
            </a:r>
          </a:p>
        </p:txBody>
      </p:sp>
      <p:sp>
        <p:nvSpPr>
          <p:cNvPr id="3" name="Title 2">
            <a:extLst>
              <a:ext uri="{FF2B5EF4-FFF2-40B4-BE49-F238E27FC236}">
                <a16:creationId xmlns:a16="http://schemas.microsoft.com/office/drawing/2014/main" id="{76229F56-CD22-B855-0531-F369DC20E6F8}"/>
              </a:ext>
            </a:extLst>
          </p:cNvPr>
          <p:cNvSpPr>
            <a:spLocks noGrp="1"/>
          </p:cNvSpPr>
          <p:nvPr>
            <p:ph type="title"/>
          </p:nvPr>
        </p:nvSpPr>
        <p:spPr/>
        <p:txBody>
          <a:bodyPr/>
          <a:lstStyle/>
          <a:p>
            <a:r>
              <a:rPr lang="en-US" b="1" dirty="0"/>
              <a:t>Model Validation</a:t>
            </a:r>
          </a:p>
        </p:txBody>
      </p:sp>
      <p:pic>
        <p:nvPicPr>
          <p:cNvPr id="5" name="Graphic 4">
            <a:extLst>
              <a:ext uri="{FF2B5EF4-FFF2-40B4-BE49-F238E27FC236}">
                <a16:creationId xmlns:a16="http://schemas.microsoft.com/office/drawing/2014/main" id="{B57DCF0E-FB3B-B3BD-D4EC-4EBC855145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77782" y="0"/>
            <a:ext cx="2171218" cy="5859322"/>
          </a:xfrm>
          <a:prstGeom prst="rect">
            <a:avLst/>
          </a:prstGeom>
        </p:spPr>
      </p:pic>
      <p:cxnSp>
        <p:nvCxnSpPr>
          <p:cNvPr id="8" name="Straight Connector 7">
            <a:extLst>
              <a:ext uri="{FF2B5EF4-FFF2-40B4-BE49-F238E27FC236}">
                <a16:creationId xmlns:a16="http://schemas.microsoft.com/office/drawing/2014/main" id="{F5FFBDF6-35AB-B33A-E29F-626C01DE4C88}"/>
              </a:ext>
            </a:extLst>
          </p:cNvPr>
          <p:cNvCxnSpPr>
            <a:cxnSpLocks/>
          </p:cNvCxnSpPr>
          <p:nvPr/>
        </p:nvCxnSpPr>
        <p:spPr>
          <a:xfrm>
            <a:off x="604520" y="2263915"/>
            <a:ext cx="3528492"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Isosceles Triangle 8">
            <a:extLst>
              <a:ext uri="{FF2B5EF4-FFF2-40B4-BE49-F238E27FC236}">
                <a16:creationId xmlns:a16="http://schemas.microsoft.com/office/drawing/2014/main" id="{6713B575-3777-E4D9-EAB1-85B65C694265}"/>
              </a:ext>
            </a:extLst>
          </p:cNvPr>
          <p:cNvSpPr/>
          <p:nvPr/>
        </p:nvSpPr>
        <p:spPr>
          <a:xfrm flipV="1">
            <a:off x="2192454" y="2205250"/>
            <a:ext cx="352626" cy="190992"/>
          </a:xfrm>
          <a:custGeom>
            <a:avLst/>
            <a:gdLst>
              <a:gd name="connsiteX0" fmla="*/ 0 w 558800"/>
              <a:gd name="connsiteY0" fmla="*/ 528320 h 528320"/>
              <a:gd name="connsiteX1" fmla="*/ 279400 w 558800"/>
              <a:gd name="connsiteY1" fmla="*/ 0 h 528320"/>
              <a:gd name="connsiteX2" fmla="*/ 558800 w 558800"/>
              <a:gd name="connsiteY2" fmla="*/ 528320 h 528320"/>
              <a:gd name="connsiteX3" fmla="*/ 0 w 558800"/>
              <a:gd name="connsiteY3" fmla="*/ 528320 h 528320"/>
              <a:gd name="connsiteX0" fmla="*/ 0 w 558800"/>
              <a:gd name="connsiteY0" fmla="*/ 528320 h 534416"/>
              <a:gd name="connsiteX1" fmla="*/ 279400 w 558800"/>
              <a:gd name="connsiteY1" fmla="*/ 0 h 534416"/>
              <a:gd name="connsiteX2" fmla="*/ 558800 w 558800"/>
              <a:gd name="connsiteY2" fmla="*/ 528320 h 534416"/>
              <a:gd name="connsiteX3" fmla="*/ 371856 w 558800"/>
              <a:gd name="connsiteY3" fmla="*/ 534416 h 534416"/>
              <a:gd name="connsiteX4" fmla="*/ 0 w 558800"/>
              <a:gd name="connsiteY4" fmla="*/ 528320 h 534416"/>
              <a:gd name="connsiteX0" fmla="*/ 371856 w 558800"/>
              <a:gd name="connsiteY0" fmla="*/ 534416 h 625856"/>
              <a:gd name="connsiteX1" fmla="*/ 0 w 558800"/>
              <a:gd name="connsiteY1" fmla="*/ 528320 h 625856"/>
              <a:gd name="connsiteX2" fmla="*/ 279400 w 558800"/>
              <a:gd name="connsiteY2" fmla="*/ 0 h 625856"/>
              <a:gd name="connsiteX3" fmla="*/ 558800 w 558800"/>
              <a:gd name="connsiteY3" fmla="*/ 528320 h 625856"/>
              <a:gd name="connsiteX4" fmla="*/ 463296 w 558800"/>
              <a:gd name="connsiteY4" fmla="*/ 625856 h 625856"/>
              <a:gd name="connsiteX0" fmla="*/ 0 w 558800"/>
              <a:gd name="connsiteY0" fmla="*/ 528320 h 625856"/>
              <a:gd name="connsiteX1" fmla="*/ 279400 w 558800"/>
              <a:gd name="connsiteY1" fmla="*/ 0 h 625856"/>
              <a:gd name="connsiteX2" fmla="*/ 558800 w 558800"/>
              <a:gd name="connsiteY2" fmla="*/ 528320 h 625856"/>
              <a:gd name="connsiteX3" fmla="*/ 463296 w 558800"/>
              <a:gd name="connsiteY3" fmla="*/ 625856 h 625856"/>
              <a:gd name="connsiteX0" fmla="*/ 0 w 558800"/>
              <a:gd name="connsiteY0" fmla="*/ 528320 h 528320"/>
              <a:gd name="connsiteX1" fmla="*/ 279400 w 558800"/>
              <a:gd name="connsiteY1" fmla="*/ 0 h 528320"/>
              <a:gd name="connsiteX2" fmla="*/ 558800 w 558800"/>
              <a:gd name="connsiteY2" fmla="*/ 528320 h 528320"/>
            </a:gdLst>
            <a:ahLst/>
            <a:cxnLst>
              <a:cxn ang="0">
                <a:pos x="connsiteX0" y="connsiteY0"/>
              </a:cxn>
              <a:cxn ang="0">
                <a:pos x="connsiteX1" y="connsiteY1"/>
              </a:cxn>
              <a:cxn ang="0">
                <a:pos x="connsiteX2" y="connsiteY2"/>
              </a:cxn>
            </a:cxnLst>
            <a:rect l="l" t="t" r="r" b="b"/>
            <a:pathLst>
              <a:path w="558800" h="528320">
                <a:moveTo>
                  <a:pt x="0" y="528320"/>
                </a:moveTo>
                <a:lnTo>
                  <a:pt x="279400" y="0"/>
                </a:lnTo>
                <a:lnTo>
                  <a:pt x="558800" y="528320"/>
                </a:lnTo>
              </a:path>
            </a:pathLst>
          </a:custGeom>
          <a:solidFill>
            <a:schemeClr val="bg1">
              <a:lumMod val="95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CC89B2F8-FBCA-A9D6-DAF5-BD6805369867}"/>
              </a:ext>
            </a:extLst>
          </p:cNvPr>
          <p:cNvCxnSpPr>
            <a:cxnSpLocks/>
          </p:cNvCxnSpPr>
          <p:nvPr/>
        </p:nvCxnSpPr>
        <p:spPr>
          <a:xfrm>
            <a:off x="5015732" y="2263915"/>
            <a:ext cx="3528492"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Isosceles Triangle 8">
            <a:extLst>
              <a:ext uri="{FF2B5EF4-FFF2-40B4-BE49-F238E27FC236}">
                <a16:creationId xmlns:a16="http://schemas.microsoft.com/office/drawing/2014/main" id="{1DF09B5F-4044-7E2C-91C8-686B55EE9F73}"/>
              </a:ext>
            </a:extLst>
          </p:cNvPr>
          <p:cNvSpPr/>
          <p:nvPr/>
        </p:nvSpPr>
        <p:spPr>
          <a:xfrm flipV="1">
            <a:off x="6603666" y="2205250"/>
            <a:ext cx="352626" cy="190992"/>
          </a:xfrm>
          <a:custGeom>
            <a:avLst/>
            <a:gdLst>
              <a:gd name="connsiteX0" fmla="*/ 0 w 558800"/>
              <a:gd name="connsiteY0" fmla="*/ 528320 h 528320"/>
              <a:gd name="connsiteX1" fmla="*/ 279400 w 558800"/>
              <a:gd name="connsiteY1" fmla="*/ 0 h 528320"/>
              <a:gd name="connsiteX2" fmla="*/ 558800 w 558800"/>
              <a:gd name="connsiteY2" fmla="*/ 528320 h 528320"/>
              <a:gd name="connsiteX3" fmla="*/ 0 w 558800"/>
              <a:gd name="connsiteY3" fmla="*/ 528320 h 528320"/>
              <a:gd name="connsiteX0" fmla="*/ 0 w 558800"/>
              <a:gd name="connsiteY0" fmla="*/ 528320 h 534416"/>
              <a:gd name="connsiteX1" fmla="*/ 279400 w 558800"/>
              <a:gd name="connsiteY1" fmla="*/ 0 h 534416"/>
              <a:gd name="connsiteX2" fmla="*/ 558800 w 558800"/>
              <a:gd name="connsiteY2" fmla="*/ 528320 h 534416"/>
              <a:gd name="connsiteX3" fmla="*/ 371856 w 558800"/>
              <a:gd name="connsiteY3" fmla="*/ 534416 h 534416"/>
              <a:gd name="connsiteX4" fmla="*/ 0 w 558800"/>
              <a:gd name="connsiteY4" fmla="*/ 528320 h 534416"/>
              <a:gd name="connsiteX0" fmla="*/ 371856 w 558800"/>
              <a:gd name="connsiteY0" fmla="*/ 534416 h 625856"/>
              <a:gd name="connsiteX1" fmla="*/ 0 w 558800"/>
              <a:gd name="connsiteY1" fmla="*/ 528320 h 625856"/>
              <a:gd name="connsiteX2" fmla="*/ 279400 w 558800"/>
              <a:gd name="connsiteY2" fmla="*/ 0 h 625856"/>
              <a:gd name="connsiteX3" fmla="*/ 558800 w 558800"/>
              <a:gd name="connsiteY3" fmla="*/ 528320 h 625856"/>
              <a:gd name="connsiteX4" fmla="*/ 463296 w 558800"/>
              <a:gd name="connsiteY4" fmla="*/ 625856 h 625856"/>
              <a:gd name="connsiteX0" fmla="*/ 0 w 558800"/>
              <a:gd name="connsiteY0" fmla="*/ 528320 h 625856"/>
              <a:gd name="connsiteX1" fmla="*/ 279400 w 558800"/>
              <a:gd name="connsiteY1" fmla="*/ 0 h 625856"/>
              <a:gd name="connsiteX2" fmla="*/ 558800 w 558800"/>
              <a:gd name="connsiteY2" fmla="*/ 528320 h 625856"/>
              <a:gd name="connsiteX3" fmla="*/ 463296 w 558800"/>
              <a:gd name="connsiteY3" fmla="*/ 625856 h 625856"/>
              <a:gd name="connsiteX0" fmla="*/ 0 w 558800"/>
              <a:gd name="connsiteY0" fmla="*/ 528320 h 528320"/>
              <a:gd name="connsiteX1" fmla="*/ 279400 w 558800"/>
              <a:gd name="connsiteY1" fmla="*/ 0 h 528320"/>
              <a:gd name="connsiteX2" fmla="*/ 558800 w 558800"/>
              <a:gd name="connsiteY2" fmla="*/ 528320 h 528320"/>
            </a:gdLst>
            <a:ahLst/>
            <a:cxnLst>
              <a:cxn ang="0">
                <a:pos x="connsiteX0" y="connsiteY0"/>
              </a:cxn>
              <a:cxn ang="0">
                <a:pos x="connsiteX1" y="connsiteY1"/>
              </a:cxn>
              <a:cxn ang="0">
                <a:pos x="connsiteX2" y="connsiteY2"/>
              </a:cxn>
            </a:cxnLst>
            <a:rect l="l" t="t" r="r" b="b"/>
            <a:pathLst>
              <a:path w="558800" h="528320">
                <a:moveTo>
                  <a:pt x="0" y="528320"/>
                </a:moveTo>
                <a:lnTo>
                  <a:pt x="279400" y="0"/>
                </a:lnTo>
                <a:lnTo>
                  <a:pt x="558800" y="528320"/>
                </a:lnTo>
              </a:path>
            </a:pathLst>
          </a:custGeom>
          <a:solidFill>
            <a:schemeClr val="bg1">
              <a:lumMod val="95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33EC904C-7993-142F-B6E5-7EED4A9A30C8}"/>
              </a:ext>
            </a:extLst>
          </p:cNvPr>
          <p:cNvCxnSpPr>
            <a:cxnSpLocks/>
          </p:cNvCxnSpPr>
          <p:nvPr/>
        </p:nvCxnSpPr>
        <p:spPr>
          <a:xfrm>
            <a:off x="2748280" y="3807213"/>
            <a:ext cx="3528492"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Isosceles Triangle 8">
            <a:extLst>
              <a:ext uri="{FF2B5EF4-FFF2-40B4-BE49-F238E27FC236}">
                <a16:creationId xmlns:a16="http://schemas.microsoft.com/office/drawing/2014/main" id="{6D3FB169-8094-D45E-8056-5CE33300DCF1}"/>
              </a:ext>
            </a:extLst>
          </p:cNvPr>
          <p:cNvSpPr/>
          <p:nvPr/>
        </p:nvSpPr>
        <p:spPr>
          <a:xfrm flipV="1">
            <a:off x="4336214" y="3748548"/>
            <a:ext cx="352626" cy="190992"/>
          </a:xfrm>
          <a:custGeom>
            <a:avLst/>
            <a:gdLst>
              <a:gd name="connsiteX0" fmla="*/ 0 w 558800"/>
              <a:gd name="connsiteY0" fmla="*/ 528320 h 528320"/>
              <a:gd name="connsiteX1" fmla="*/ 279400 w 558800"/>
              <a:gd name="connsiteY1" fmla="*/ 0 h 528320"/>
              <a:gd name="connsiteX2" fmla="*/ 558800 w 558800"/>
              <a:gd name="connsiteY2" fmla="*/ 528320 h 528320"/>
              <a:gd name="connsiteX3" fmla="*/ 0 w 558800"/>
              <a:gd name="connsiteY3" fmla="*/ 528320 h 528320"/>
              <a:gd name="connsiteX0" fmla="*/ 0 w 558800"/>
              <a:gd name="connsiteY0" fmla="*/ 528320 h 534416"/>
              <a:gd name="connsiteX1" fmla="*/ 279400 w 558800"/>
              <a:gd name="connsiteY1" fmla="*/ 0 h 534416"/>
              <a:gd name="connsiteX2" fmla="*/ 558800 w 558800"/>
              <a:gd name="connsiteY2" fmla="*/ 528320 h 534416"/>
              <a:gd name="connsiteX3" fmla="*/ 371856 w 558800"/>
              <a:gd name="connsiteY3" fmla="*/ 534416 h 534416"/>
              <a:gd name="connsiteX4" fmla="*/ 0 w 558800"/>
              <a:gd name="connsiteY4" fmla="*/ 528320 h 534416"/>
              <a:gd name="connsiteX0" fmla="*/ 371856 w 558800"/>
              <a:gd name="connsiteY0" fmla="*/ 534416 h 625856"/>
              <a:gd name="connsiteX1" fmla="*/ 0 w 558800"/>
              <a:gd name="connsiteY1" fmla="*/ 528320 h 625856"/>
              <a:gd name="connsiteX2" fmla="*/ 279400 w 558800"/>
              <a:gd name="connsiteY2" fmla="*/ 0 h 625856"/>
              <a:gd name="connsiteX3" fmla="*/ 558800 w 558800"/>
              <a:gd name="connsiteY3" fmla="*/ 528320 h 625856"/>
              <a:gd name="connsiteX4" fmla="*/ 463296 w 558800"/>
              <a:gd name="connsiteY4" fmla="*/ 625856 h 625856"/>
              <a:gd name="connsiteX0" fmla="*/ 0 w 558800"/>
              <a:gd name="connsiteY0" fmla="*/ 528320 h 625856"/>
              <a:gd name="connsiteX1" fmla="*/ 279400 w 558800"/>
              <a:gd name="connsiteY1" fmla="*/ 0 h 625856"/>
              <a:gd name="connsiteX2" fmla="*/ 558800 w 558800"/>
              <a:gd name="connsiteY2" fmla="*/ 528320 h 625856"/>
              <a:gd name="connsiteX3" fmla="*/ 463296 w 558800"/>
              <a:gd name="connsiteY3" fmla="*/ 625856 h 625856"/>
              <a:gd name="connsiteX0" fmla="*/ 0 w 558800"/>
              <a:gd name="connsiteY0" fmla="*/ 528320 h 528320"/>
              <a:gd name="connsiteX1" fmla="*/ 279400 w 558800"/>
              <a:gd name="connsiteY1" fmla="*/ 0 h 528320"/>
              <a:gd name="connsiteX2" fmla="*/ 558800 w 558800"/>
              <a:gd name="connsiteY2" fmla="*/ 528320 h 528320"/>
            </a:gdLst>
            <a:ahLst/>
            <a:cxnLst>
              <a:cxn ang="0">
                <a:pos x="connsiteX0" y="connsiteY0"/>
              </a:cxn>
              <a:cxn ang="0">
                <a:pos x="connsiteX1" y="connsiteY1"/>
              </a:cxn>
              <a:cxn ang="0">
                <a:pos x="connsiteX2" y="connsiteY2"/>
              </a:cxn>
            </a:cxnLst>
            <a:rect l="l" t="t" r="r" b="b"/>
            <a:pathLst>
              <a:path w="558800" h="528320">
                <a:moveTo>
                  <a:pt x="0" y="528320"/>
                </a:moveTo>
                <a:lnTo>
                  <a:pt x="279400" y="0"/>
                </a:lnTo>
                <a:lnTo>
                  <a:pt x="558800" y="528320"/>
                </a:lnTo>
              </a:path>
            </a:pathLst>
          </a:custGeom>
          <a:solidFill>
            <a:schemeClr val="bg1">
              <a:lumMod val="95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9010024B-B274-EA65-4A3A-3482540058C3}"/>
              </a:ext>
            </a:extLst>
          </p:cNvPr>
          <p:cNvCxnSpPr>
            <a:cxnSpLocks/>
          </p:cNvCxnSpPr>
          <p:nvPr/>
        </p:nvCxnSpPr>
        <p:spPr>
          <a:xfrm>
            <a:off x="604520" y="5502911"/>
            <a:ext cx="3528492"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Isosceles Triangle 8">
            <a:extLst>
              <a:ext uri="{FF2B5EF4-FFF2-40B4-BE49-F238E27FC236}">
                <a16:creationId xmlns:a16="http://schemas.microsoft.com/office/drawing/2014/main" id="{9F897A49-EC2A-1301-F05A-2D4A1018D85F}"/>
              </a:ext>
            </a:extLst>
          </p:cNvPr>
          <p:cNvSpPr/>
          <p:nvPr/>
        </p:nvSpPr>
        <p:spPr>
          <a:xfrm flipV="1">
            <a:off x="2192454" y="5444246"/>
            <a:ext cx="352626" cy="190992"/>
          </a:xfrm>
          <a:custGeom>
            <a:avLst/>
            <a:gdLst>
              <a:gd name="connsiteX0" fmla="*/ 0 w 558800"/>
              <a:gd name="connsiteY0" fmla="*/ 528320 h 528320"/>
              <a:gd name="connsiteX1" fmla="*/ 279400 w 558800"/>
              <a:gd name="connsiteY1" fmla="*/ 0 h 528320"/>
              <a:gd name="connsiteX2" fmla="*/ 558800 w 558800"/>
              <a:gd name="connsiteY2" fmla="*/ 528320 h 528320"/>
              <a:gd name="connsiteX3" fmla="*/ 0 w 558800"/>
              <a:gd name="connsiteY3" fmla="*/ 528320 h 528320"/>
              <a:gd name="connsiteX0" fmla="*/ 0 w 558800"/>
              <a:gd name="connsiteY0" fmla="*/ 528320 h 534416"/>
              <a:gd name="connsiteX1" fmla="*/ 279400 w 558800"/>
              <a:gd name="connsiteY1" fmla="*/ 0 h 534416"/>
              <a:gd name="connsiteX2" fmla="*/ 558800 w 558800"/>
              <a:gd name="connsiteY2" fmla="*/ 528320 h 534416"/>
              <a:gd name="connsiteX3" fmla="*/ 371856 w 558800"/>
              <a:gd name="connsiteY3" fmla="*/ 534416 h 534416"/>
              <a:gd name="connsiteX4" fmla="*/ 0 w 558800"/>
              <a:gd name="connsiteY4" fmla="*/ 528320 h 534416"/>
              <a:gd name="connsiteX0" fmla="*/ 371856 w 558800"/>
              <a:gd name="connsiteY0" fmla="*/ 534416 h 625856"/>
              <a:gd name="connsiteX1" fmla="*/ 0 w 558800"/>
              <a:gd name="connsiteY1" fmla="*/ 528320 h 625856"/>
              <a:gd name="connsiteX2" fmla="*/ 279400 w 558800"/>
              <a:gd name="connsiteY2" fmla="*/ 0 h 625856"/>
              <a:gd name="connsiteX3" fmla="*/ 558800 w 558800"/>
              <a:gd name="connsiteY3" fmla="*/ 528320 h 625856"/>
              <a:gd name="connsiteX4" fmla="*/ 463296 w 558800"/>
              <a:gd name="connsiteY4" fmla="*/ 625856 h 625856"/>
              <a:gd name="connsiteX0" fmla="*/ 0 w 558800"/>
              <a:gd name="connsiteY0" fmla="*/ 528320 h 625856"/>
              <a:gd name="connsiteX1" fmla="*/ 279400 w 558800"/>
              <a:gd name="connsiteY1" fmla="*/ 0 h 625856"/>
              <a:gd name="connsiteX2" fmla="*/ 558800 w 558800"/>
              <a:gd name="connsiteY2" fmla="*/ 528320 h 625856"/>
              <a:gd name="connsiteX3" fmla="*/ 463296 w 558800"/>
              <a:gd name="connsiteY3" fmla="*/ 625856 h 625856"/>
              <a:gd name="connsiteX0" fmla="*/ 0 w 558800"/>
              <a:gd name="connsiteY0" fmla="*/ 528320 h 528320"/>
              <a:gd name="connsiteX1" fmla="*/ 279400 w 558800"/>
              <a:gd name="connsiteY1" fmla="*/ 0 h 528320"/>
              <a:gd name="connsiteX2" fmla="*/ 558800 w 558800"/>
              <a:gd name="connsiteY2" fmla="*/ 528320 h 528320"/>
            </a:gdLst>
            <a:ahLst/>
            <a:cxnLst>
              <a:cxn ang="0">
                <a:pos x="connsiteX0" y="connsiteY0"/>
              </a:cxn>
              <a:cxn ang="0">
                <a:pos x="connsiteX1" y="connsiteY1"/>
              </a:cxn>
              <a:cxn ang="0">
                <a:pos x="connsiteX2" y="connsiteY2"/>
              </a:cxn>
            </a:cxnLst>
            <a:rect l="l" t="t" r="r" b="b"/>
            <a:pathLst>
              <a:path w="558800" h="528320">
                <a:moveTo>
                  <a:pt x="0" y="528320"/>
                </a:moveTo>
                <a:lnTo>
                  <a:pt x="279400" y="0"/>
                </a:lnTo>
                <a:lnTo>
                  <a:pt x="558800" y="528320"/>
                </a:lnTo>
              </a:path>
            </a:pathLst>
          </a:custGeom>
          <a:solidFill>
            <a:schemeClr val="bg1">
              <a:lumMod val="95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E596A1B6-F2AD-5702-9ED3-F98DCEC85834}"/>
              </a:ext>
            </a:extLst>
          </p:cNvPr>
          <p:cNvCxnSpPr>
            <a:cxnSpLocks/>
          </p:cNvCxnSpPr>
          <p:nvPr/>
        </p:nvCxnSpPr>
        <p:spPr>
          <a:xfrm>
            <a:off x="5015732" y="5502911"/>
            <a:ext cx="3528492"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Isosceles Triangle 8">
            <a:extLst>
              <a:ext uri="{FF2B5EF4-FFF2-40B4-BE49-F238E27FC236}">
                <a16:creationId xmlns:a16="http://schemas.microsoft.com/office/drawing/2014/main" id="{B7659488-4328-A43E-4E9A-C65D30BFDE1C}"/>
              </a:ext>
            </a:extLst>
          </p:cNvPr>
          <p:cNvSpPr/>
          <p:nvPr/>
        </p:nvSpPr>
        <p:spPr>
          <a:xfrm flipV="1">
            <a:off x="6603666" y="5444246"/>
            <a:ext cx="352626" cy="190992"/>
          </a:xfrm>
          <a:custGeom>
            <a:avLst/>
            <a:gdLst>
              <a:gd name="connsiteX0" fmla="*/ 0 w 558800"/>
              <a:gd name="connsiteY0" fmla="*/ 528320 h 528320"/>
              <a:gd name="connsiteX1" fmla="*/ 279400 w 558800"/>
              <a:gd name="connsiteY1" fmla="*/ 0 h 528320"/>
              <a:gd name="connsiteX2" fmla="*/ 558800 w 558800"/>
              <a:gd name="connsiteY2" fmla="*/ 528320 h 528320"/>
              <a:gd name="connsiteX3" fmla="*/ 0 w 558800"/>
              <a:gd name="connsiteY3" fmla="*/ 528320 h 528320"/>
              <a:gd name="connsiteX0" fmla="*/ 0 w 558800"/>
              <a:gd name="connsiteY0" fmla="*/ 528320 h 534416"/>
              <a:gd name="connsiteX1" fmla="*/ 279400 w 558800"/>
              <a:gd name="connsiteY1" fmla="*/ 0 h 534416"/>
              <a:gd name="connsiteX2" fmla="*/ 558800 w 558800"/>
              <a:gd name="connsiteY2" fmla="*/ 528320 h 534416"/>
              <a:gd name="connsiteX3" fmla="*/ 371856 w 558800"/>
              <a:gd name="connsiteY3" fmla="*/ 534416 h 534416"/>
              <a:gd name="connsiteX4" fmla="*/ 0 w 558800"/>
              <a:gd name="connsiteY4" fmla="*/ 528320 h 534416"/>
              <a:gd name="connsiteX0" fmla="*/ 371856 w 558800"/>
              <a:gd name="connsiteY0" fmla="*/ 534416 h 625856"/>
              <a:gd name="connsiteX1" fmla="*/ 0 w 558800"/>
              <a:gd name="connsiteY1" fmla="*/ 528320 h 625856"/>
              <a:gd name="connsiteX2" fmla="*/ 279400 w 558800"/>
              <a:gd name="connsiteY2" fmla="*/ 0 h 625856"/>
              <a:gd name="connsiteX3" fmla="*/ 558800 w 558800"/>
              <a:gd name="connsiteY3" fmla="*/ 528320 h 625856"/>
              <a:gd name="connsiteX4" fmla="*/ 463296 w 558800"/>
              <a:gd name="connsiteY4" fmla="*/ 625856 h 625856"/>
              <a:gd name="connsiteX0" fmla="*/ 0 w 558800"/>
              <a:gd name="connsiteY0" fmla="*/ 528320 h 625856"/>
              <a:gd name="connsiteX1" fmla="*/ 279400 w 558800"/>
              <a:gd name="connsiteY1" fmla="*/ 0 h 625856"/>
              <a:gd name="connsiteX2" fmla="*/ 558800 w 558800"/>
              <a:gd name="connsiteY2" fmla="*/ 528320 h 625856"/>
              <a:gd name="connsiteX3" fmla="*/ 463296 w 558800"/>
              <a:gd name="connsiteY3" fmla="*/ 625856 h 625856"/>
              <a:gd name="connsiteX0" fmla="*/ 0 w 558800"/>
              <a:gd name="connsiteY0" fmla="*/ 528320 h 528320"/>
              <a:gd name="connsiteX1" fmla="*/ 279400 w 558800"/>
              <a:gd name="connsiteY1" fmla="*/ 0 h 528320"/>
              <a:gd name="connsiteX2" fmla="*/ 558800 w 558800"/>
              <a:gd name="connsiteY2" fmla="*/ 528320 h 528320"/>
            </a:gdLst>
            <a:ahLst/>
            <a:cxnLst>
              <a:cxn ang="0">
                <a:pos x="connsiteX0" y="connsiteY0"/>
              </a:cxn>
              <a:cxn ang="0">
                <a:pos x="connsiteX1" y="connsiteY1"/>
              </a:cxn>
              <a:cxn ang="0">
                <a:pos x="connsiteX2" y="connsiteY2"/>
              </a:cxn>
            </a:cxnLst>
            <a:rect l="l" t="t" r="r" b="b"/>
            <a:pathLst>
              <a:path w="558800" h="528320">
                <a:moveTo>
                  <a:pt x="0" y="528320"/>
                </a:moveTo>
                <a:lnTo>
                  <a:pt x="279400" y="0"/>
                </a:lnTo>
                <a:lnTo>
                  <a:pt x="558800" y="528320"/>
                </a:lnTo>
              </a:path>
            </a:pathLst>
          </a:custGeom>
          <a:solidFill>
            <a:schemeClr val="bg1">
              <a:lumMod val="95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0934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4289-30F7-8694-05CB-6B31211CFE92}"/>
              </a:ext>
            </a:extLst>
          </p:cNvPr>
          <p:cNvSpPr>
            <a:spLocks noGrp="1"/>
          </p:cNvSpPr>
          <p:nvPr>
            <p:ph type="title"/>
          </p:nvPr>
        </p:nvSpPr>
        <p:spPr/>
        <p:txBody>
          <a:bodyPr/>
          <a:lstStyle/>
          <a:p>
            <a:r>
              <a:rPr lang="en-US" b="1" dirty="0"/>
              <a:t>Model Validation Journey</a:t>
            </a:r>
          </a:p>
        </p:txBody>
      </p:sp>
      <p:pic>
        <p:nvPicPr>
          <p:cNvPr id="3" name="Picture 2" descr="Low angle view of modern skyscrapers rising straight up against a dramatic sky">
            <a:extLst>
              <a:ext uri="{FF2B5EF4-FFF2-40B4-BE49-F238E27FC236}">
                <a16:creationId xmlns:a16="http://schemas.microsoft.com/office/drawing/2014/main" id="{CD5132BE-B443-AA23-A6EB-33FA57236BA4}"/>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l="5687" t="55513" r="2158" b="23542"/>
          <a:stretch/>
        </p:blipFill>
        <p:spPr>
          <a:xfrm>
            <a:off x="609600" y="878778"/>
            <a:ext cx="10424160" cy="1579052"/>
          </a:xfrm>
          <a:prstGeom prst="rect">
            <a:avLst/>
          </a:prstGeom>
        </p:spPr>
      </p:pic>
      <p:sp>
        <p:nvSpPr>
          <p:cNvPr id="4" name="Arrow: Pentagon 3">
            <a:extLst>
              <a:ext uri="{FF2B5EF4-FFF2-40B4-BE49-F238E27FC236}">
                <a16:creationId xmlns:a16="http://schemas.microsoft.com/office/drawing/2014/main" id="{36A8CC14-31E4-B408-2E30-ED4C15FDEE92}"/>
              </a:ext>
            </a:extLst>
          </p:cNvPr>
          <p:cNvSpPr/>
          <p:nvPr/>
        </p:nvSpPr>
        <p:spPr>
          <a:xfrm>
            <a:off x="609600" y="1767840"/>
            <a:ext cx="10741200" cy="715369"/>
          </a:xfrm>
          <a:prstGeom prst="homePlate">
            <a:avLst>
              <a:gd name="adj" fmla="val 33461"/>
            </a:avLst>
          </a:prstGeom>
          <a:solidFill>
            <a:schemeClr val="tx1">
              <a:alpha val="9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 Model Validation Journey</a:t>
            </a:r>
          </a:p>
        </p:txBody>
      </p:sp>
      <p:sp>
        <p:nvSpPr>
          <p:cNvPr id="6" name="Rectangle 5">
            <a:extLst>
              <a:ext uri="{FF2B5EF4-FFF2-40B4-BE49-F238E27FC236}">
                <a16:creationId xmlns:a16="http://schemas.microsoft.com/office/drawing/2014/main" id="{6D669818-09FB-FCAF-A4CF-1B5A6BD0AB9B}"/>
              </a:ext>
            </a:extLst>
          </p:cNvPr>
          <p:cNvSpPr/>
          <p:nvPr/>
        </p:nvSpPr>
        <p:spPr>
          <a:xfrm>
            <a:off x="609601" y="4551666"/>
            <a:ext cx="2430616" cy="20230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“Why do we need model validation for this specific model? Under what situation?” </a:t>
            </a:r>
          </a:p>
        </p:txBody>
      </p:sp>
      <p:sp>
        <p:nvSpPr>
          <p:cNvPr id="7" name="Rectangle 6">
            <a:extLst>
              <a:ext uri="{FF2B5EF4-FFF2-40B4-BE49-F238E27FC236}">
                <a16:creationId xmlns:a16="http://schemas.microsoft.com/office/drawing/2014/main" id="{971DE3AB-74C6-526E-EB00-C9A6820FB0CA}"/>
              </a:ext>
            </a:extLst>
          </p:cNvPr>
          <p:cNvSpPr/>
          <p:nvPr/>
        </p:nvSpPr>
        <p:spPr>
          <a:xfrm>
            <a:off x="3258010" y="4551669"/>
            <a:ext cx="2430616" cy="20230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“What model component(s) do we need to validate? To what extend and how often?”</a:t>
            </a:r>
          </a:p>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Arial"/>
              <a:ea typeface="+mn-ea"/>
              <a:cs typeface="+mn-cs"/>
            </a:endParaRPr>
          </a:p>
        </p:txBody>
      </p:sp>
      <p:sp>
        <p:nvSpPr>
          <p:cNvPr id="8" name="Rectangle 7">
            <a:extLst>
              <a:ext uri="{FF2B5EF4-FFF2-40B4-BE49-F238E27FC236}">
                <a16:creationId xmlns:a16="http://schemas.microsoft.com/office/drawing/2014/main" id="{2AF64D34-A674-0B92-22B8-BD3D28F29D80}"/>
              </a:ext>
            </a:extLst>
          </p:cNvPr>
          <p:cNvSpPr/>
          <p:nvPr/>
        </p:nvSpPr>
        <p:spPr>
          <a:xfrm>
            <a:off x="5906420" y="4551669"/>
            <a:ext cx="2430616" cy="175581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“How do we perform model validation? Who should be performing model validation?” </a:t>
            </a:r>
          </a:p>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63666A"/>
              </a:solidFill>
              <a:effectLst/>
              <a:uLnTx/>
              <a:uFillTx/>
              <a:latin typeface="Arial"/>
              <a:ea typeface="+mn-ea"/>
              <a:cs typeface="+mn-cs"/>
            </a:endParaRPr>
          </a:p>
        </p:txBody>
      </p:sp>
      <p:sp>
        <p:nvSpPr>
          <p:cNvPr id="9" name="Rectangle 8">
            <a:extLst>
              <a:ext uri="{FF2B5EF4-FFF2-40B4-BE49-F238E27FC236}">
                <a16:creationId xmlns:a16="http://schemas.microsoft.com/office/drawing/2014/main" id="{3ECE6C56-FC0F-0733-1015-F0057E7C46A6}"/>
              </a:ext>
            </a:extLst>
          </p:cNvPr>
          <p:cNvSpPr/>
          <p:nvPr/>
        </p:nvSpPr>
        <p:spPr>
          <a:xfrm>
            <a:off x="8603145" y="4551666"/>
            <a:ext cx="2430616" cy="19124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“Now that the model is up and running in production, what else do we need to do on an ongoing basis? </a:t>
            </a:r>
          </a:p>
        </p:txBody>
      </p:sp>
      <p:sp>
        <p:nvSpPr>
          <p:cNvPr id="10" name="Rectangle 9">
            <a:extLst>
              <a:ext uri="{FF2B5EF4-FFF2-40B4-BE49-F238E27FC236}">
                <a16:creationId xmlns:a16="http://schemas.microsoft.com/office/drawing/2014/main" id="{EB47F29C-3FA2-8C60-84D5-25110E1DAC03}"/>
              </a:ext>
            </a:extLst>
          </p:cNvPr>
          <p:cNvSpPr/>
          <p:nvPr/>
        </p:nvSpPr>
        <p:spPr>
          <a:xfrm>
            <a:off x="609601" y="3112601"/>
            <a:ext cx="2430616" cy="861586"/>
          </a:xfrm>
          <a:prstGeom prst="rect">
            <a:avLst/>
          </a:prstGeom>
          <a:solidFill>
            <a:schemeClr val="bg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A798"/>
                </a:solidFill>
                <a:effectLst/>
                <a:uLnTx/>
                <a:uFillTx/>
                <a:latin typeface="Arial"/>
                <a:ea typeface="+mn-ea"/>
                <a:cs typeface="+mn-cs"/>
              </a:rPr>
              <a:t>Identify driver(s) </a:t>
            </a:r>
          </a:p>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A798"/>
                </a:solidFill>
                <a:effectLst/>
                <a:uLnTx/>
                <a:uFillTx/>
                <a:latin typeface="Arial"/>
                <a:ea typeface="+mn-ea"/>
                <a:cs typeface="+mn-cs"/>
              </a:rPr>
              <a:t>(When/Why)</a:t>
            </a:r>
          </a:p>
        </p:txBody>
      </p:sp>
      <p:sp>
        <p:nvSpPr>
          <p:cNvPr id="11" name="Rectangle 10">
            <a:extLst>
              <a:ext uri="{FF2B5EF4-FFF2-40B4-BE49-F238E27FC236}">
                <a16:creationId xmlns:a16="http://schemas.microsoft.com/office/drawing/2014/main" id="{3184E82C-6313-0F6C-3029-C581E081E6A9}"/>
              </a:ext>
            </a:extLst>
          </p:cNvPr>
          <p:cNvSpPr/>
          <p:nvPr/>
        </p:nvSpPr>
        <p:spPr>
          <a:xfrm>
            <a:off x="1007110" y="2713953"/>
            <a:ext cx="1635603" cy="398648"/>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Phase 1</a:t>
            </a:r>
          </a:p>
        </p:txBody>
      </p:sp>
      <p:sp>
        <p:nvSpPr>
          <p:cNvPr id="12" name="Arrow: Pentagon 49">
            <a:extLst>
              <a:ext uri="{FF2B5EF4-FFF2-40B4-BE49-F238E27FC236}">
                <a16:creationId xmlns:a16="http://schemas.microsoft.com/office/drawing/2014/main" id="{EFEBBF39-AFFC-A7A1-166E-B9A707CA7184}"/>
              </a:ext>
            </a:extLst>
          </p:cNvPr>
          <p:cNvSpPr/>
          <p:nvPr/>
        </p:nvSpPr>
        <p:spPr>
          <a:xfrm>
            <a:off x="2909099" y="3424504"/>
            <a:ext cx="261723" cy="309703"/>
          </a:xfrm>
          <a:custGeom>
            <a:avLst/>
            <a:gdLst>
              <a:gd name="connsiteX0" fmla="*/ 0 w 284480"/>
              <a:gd name="connsiteY0" fmla="*/ 0 h 345440"/>
              <a:gd name="connsiteX1" fmla="*/ 142240 w 284480"/>
              <a:gd name="connsiteY1" fmla="*/ 0 h 345440"/>
              <a:gd name="connsiteX2" fmla="*/ 284480 w 284480"/>
              <a:gd name="connsiteY2" fmla="*/ 172720 h 345440"/>
              <a:gd name="connsiteX3" fmla="*/ 142240 w 284480"/>
              <a:gd name="connsiteY3" fmla="*/ 345440 h 345440"/>
              <a:gd name="connsiteX4" fmla="*/ 0 w 284480"/>
              <a:gd name="connsiteY4" fmla="*/ 345440 h 345440"/>
              <a:gd name="connsiteX5" fmla="*/ 0 w 284480"/>
              <a:gd name="connsiteY5" fmla="*/ 0 h 345440"/>
              <a:gd name="connsiteX0" fmla="*/ 0 w 284480"/>
              <a:gd name="connsiteY0" fmla="*/ 0 h 345440"/>
              <a:gd name="connsiteX1" fmla="*/ 142240 w 284480"/>
              <a:gd name="connsiteY1" fmla="*/ 0 h 345440"/>
              <a:gd name="connsiteX2" fmla="*/ 284480 w 284480"/>
              <a:gd name="connsiteY2" fmla="*/ 172720 h 345440"/>
              <a:gd name="connsiteX3" fmla="*/ 142240 w 284480"/>
              <a:gd name="connsiteY3" fmla="*/ 345440 h 345440"/>
              <a:gd name="connsiteX4" fmla="*/ 0 w 284480"/>
              <a:gd name="connsiteY4" fmla="*/ 345440 h 345440"/>
              <a:gd name="connsiteX5" fmla="*/ 91440 w 284480"/>
              <a:gd name="connsiteY5" fmla="*/ 91440 h 345440"/>
              <a:gd name="connsiteX0" fmla="*/ 0 w 284480"/>
              <a:gd name="connsiteY0" fmla="*/ 0 h 345440"/>
              <a:gd name="connsiteX1" fmla="*/ 142240 w 284480"/>
              <a:gd name="connsiteY1" fmla="*/ 0 h 345440"/>
              <a:gd name="connsiteX2" fmla="*/ 284480 w 284480"/>
              <a:gd name="connsiteY2" fmla="*/ 172720 h 345440"/>
              <a:gd name="connsiteX3" fmla="*/ 142240 w 284480"/>
              <a:gd name="connsiteY3" fmla="*/ 345440 h 345440"/>
              <a:gd name="connsiteX4" fmla="*/ 0 w 284480"/>
              <a:gd name="connsiteY4" fmla="*/ 345440 h 34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 h="345440">
                <a:moveTo>
                  <a:pt x="0" y="0"/>
                </a:moveTo>
                <a:lnTo>
                  <a:pt x="142240" y="0"/>
                </a:lnTo>
                <a:lnTo>
                  <a:pt x="284480" y="172720"/>
                </a:lnTo>
                <a:lnTo>
                  <a:pt x="142240" y="345440"/>
                </a:lnTo>
                <a:lnTo>
                  <a:pt x="0" y="345440"/>
                </a:lnTo>
              </a:path>
            </a:pathLst>
          </a:custGeom>
          <a:solidFill>
            <a:schemeClr val="bg1"/>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3666A"/>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B5580BDC-A5EB-7BC4-6E78-41081E6605F1}"/>
              </a:ext>
            </a:extLst>
          </p:cNvPr>
          <p:cNvSpPr/>
          <p:nvPr/>
        </p:nvSpPr>
        <p:spPr>
          <a:xfrm>
            <a:off x="3258010" y="3112601"/>
            <a:ext cx="2430616" cy="861586"/>
          </a:xfrm>
          <a:prstGeom prst="rect">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9C35"/>
                </a:solidFill>
                <a:effectLst/>
                <a:uLnTx/>
                <a:uFillTx/>
                <a:latin typeface="Arial"/>
                <a:ea typeface="+mn-ea"/>
                <a:cs typeface="+mn-cs"/>
              </a:rPr>
              <a:t>Establish validation </a:t>
            </a:r>
            <a:br>
              <a:rPr kumimoji="0" lang="en-US" sz="1400" b="1" i="0" u="none" strike="noStrike" kern="1200" cap="none" spc="0" normalizeH="0" baseline="0" noProof="0" dirty="0">
                <a:ln>
                  <a:noFill/>
                </a:ln>
                <a:solidFill>
                  <a:srgbClr val="3F9C35"/>
                </a:solidFill>
                <a:effectLst/>
                <a:uLnTx/>
                <a:uFillTx/>
                <a:latin typeface="Arial"/>
                <a:ea typeface="+mn-ea"/>
                <a:cs typeface="+mn-cs"/>
              </a:rPr>
            </a:br>
            <a:r>
              <a:rPr kumimoji="0" lang="en-US" sz="1400" b="1" i="0" u="none" strike="noStrike" kern="1200" cap="none" spc="0" normalizeH="0" baseline="0" noProof="0" dirty="0">
                <a:ln>
                  <a:noFill/>
                </a:ln>
                <a:solidFill>
                  <a:srgbClr val="3F9C35"/>
                </a:solidFill>
                <a:effectLst/>
                <a:uLnTx/>
                <a:uFillTx/>
                <a:latin typeface="Arial"/>
                <a:ea typeface="+mn-ea"/>
                <a:cs typeface="+mn-cs"/>
              </a:rPr>
              <a:t>scope (What)</a:t>
            </a:r>
          </a:p>
        </p:txBody>
      </p:sp>
      <p:sp>
        <p:nvSpPr>
          <p:cNvPr id="14" name="Rectangle 13">
            <a:extLst>
              <a:ext uri="{FF2B5EF4-FFF2-40B4-BE49-F238E27FC236}">
                <a16:creationId xmlns:a16="http://schemas.microsoft.com/office/drawing/2014/main" id="{C397016F-5E52-5C14-AA38-243BBCB34029}"/>
              </a:ext>
            </a:extLst>
          </p:cNvPr>
          <p:cNvSpPr/>
          <p:nvPr/>
        </p:nvSpPr>
        <p:spPr>
          <a:xfrm>
            <a:off x="3655517" y="2713953"/>
            <a:ext cx="1635603" cy="398648"/>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Phase 2</a:t>
            </a:r>
          </a:p>
        </p:txBody>
      </p:sp>
      <p:sp>
        <p:nvSpPr>
          <p:cNvPr id="15" name="Arrow: Pentagon 49">
            <a:extLst>
              <a:ext uri="{FF2B5EF4-FFF2-40B4-BE49-F238E27FC236}">
                <a16:creationId xmlns:a16="http://schemas.microsoft.com/office/drawing/2014/main" id="{922EB6D8-E150-323E-5635-3AC180151A8D}"/>
              </a:ext>
            </a:extLst>
          </p:cNvPr>
          <p:cNvSpPr/>
          <p:nvPr/>
        </p:nvSpPr>
        <p:spPr>
          <a:xfrm>
            <a:off x="5557509" y="3424504"/>
            <a:ext cx="261723" cy="309703"/>
          </a:xfrm>
          <a:custGeom>
            <a:avLst/>
            <a:gdLst>
              <a:gd name="connsiteX0" fmla="*/ 0 w 284480"/>
              <a:gd name="connsiteY0" fmla="*/ 0 h 345440"/>
              <a:gd name="connsiteX1" fmla="*/ 142240 w 284480"/>
              <a:gd name="connsiteY1" fmla="*/ 0 h 345440"/>
              <a:gd name="connsiteX2" fmla="*/ 284480 w 284480"/>
              <a:gd name="connsiteY2" fmla="*/ 172720 h 345440"/>
              <a:gd name="connsiteX3" fmla="*/ 142240 w 284480"/>
              <a:gd name="connsiteY3" fmla="*/ 345440 h 345440"/>
              <a:gd name="connsiteX4" fmla="*/ 0 w 284480"/>
              <a:gd name="connsiteY4" fmla="*/ 345440 h 345440"/>
              <a:gd name="connsiteX5" fmla="*/ 0 w 284480"/>
              <a:gd name="connsiteY5" fmla="*/ 0 h 345440"/>
              <a:gd name="connsiteX0" fmla="*/ 0 w 284480"/>
              <a:gd name="connsiteY0" fmla="*/ 0 h 345440"/>
              <a:gd name="connsiteX1" fmla="*/ 142240 w 284480"/>
              <a:gd name="connsiteY1" fmla="*/ 0 h 345440"/>
              <a:gd name="connsiteX2" fmla="*/ 284480 w 284480"/>
              <a:gd name="connsiteY2" fmla="*/ 172720 h 345440"/>
              <a:gd name="connsiteX3" fmla="*/ 142240 w 284480"/>
              <a:gd name="connsiteY3" fmla="*/ 345440 h 345440"/>
              <a:gd name="connsiteX4" fmla="*/ 0 w 284480"/>
              <a:gd name="connsiteY4" fmla="*/ 345440 h 345440"/>
              <a:gd name="connsiteX5" fmla="*/ 91440 w 284480"/>
              <a:gd name="connsiteY5" fmla="*/ 91440 h 345440"/>
              <a:gd name="connsiteX0" fmla="*/ 0 w 284480"/>
              <a:gd name="connsiteY0" fmla="*/ 0 h 345440"/>
              <a:gd name="connsiteX1" fmla="*/ 142240 w 284480"/>
              <a:gd name="connsiteY1" fmla="*/ 0 h 345440"/>
              <a:gd name="connsiteX2" fmla="*/ 284480 w 284480"/>
              <a:gd name="connsiteY2" fmla="*/ 172720 h 345440"/>
              <a:gd name="connsiteX3" fmla="*/ 142240 w 284480"/>
              <a:gd name="connsiteY3" fmla="*/ 345440 h 345440"/>
              <a:gd name="connsiteX4" fmla="*/ 0 w 284480"/>
              <a:gd name="connsiteY4" fmla="*/ 345440 h 34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 h="345440">
                <a:moveTo>
                  <a:pt x="0" y="0"/>
                </a:moveTo>
                <a:lnTo>
                  <a:pt x="142240" y="0"/>
                </a:lnTo>
                <a:lnTo>
                  <a:pt x="284480" y="172720"/>
                </a:lnTo>
                <a:lnTo>
                  <a:pt x="142240" y="345440"/>
                </a:lnTo>
                <a:lnTo>
                  <a:pt x="0" y="345440"/>
                </a:lnTo>
              </a:path>
            </a:pathLst>
          </a:cu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83C288CE-BB7B-72D4-C406-60ED2213930E}"/>
              </a:ext>
            </a:extLst>
          </p:cNvPr>
          <p:cNvSpPr/>
          <p:nvPr/>
        </p:nvSpPr>
        <p:spPr>
          <a:xfrm>
            <a:off x="5906420" y="3112601"/>
            <a:ext cx="2430616" cy="861586"/>
          </a:xfrm>
          <a:prstGeom prst="rect">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CDE"/>
                </a:solidFill>
                <a:effectLst/>
                <a:uLnTx/>
                <a:uFillTx/>
                <a:latin typeface="Arial"/>
                <a:ea typeface="+mn-ea"/>
                <a:cs typeface="+mn-cs"/>
              </a:rPr>
              <a:t>Execute validation </a:t>
            </a:r>
          </a:p>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CDE"/>
                </a:solidFill>
                <a:effectLst/>
                <a:uLnTx/>
                <a:uFillTx/>
                <a:latin typeface="Arial"/>
                <a:ea typeface="+mn-ea"/>
                <a:cs typeface="+mn-cs"/>
              </a:rPr>
              <a:t>(How)</a:t>
            </a:r>
          </a:p>
        </p:txBody>
      </p:sp>
      <p:sp>
        <p:nvSpPr>
          <p:cNvPr id="17" name="Rectangle 16">
            <a:extLst>
              <a:ext uri="{FF2B5EF4-FFF2-40B4-BE49-F238E27FC236}">
                <a16:creationId xmlns:a16="http://schemas.microsoft.com/office/drawing/2014/main" id="{A77AEC9A-EB4D-3FAE-BE87-F4506925FE6B}"/>
              </a:ext>
            </a:extLst>
          </p:cNvPr>
          <p:cNvSpPr/>
          <p:nvPr/>
        </p:nvSpPr>
        <p:spPr>
          <a:xfrm>
            <a:off x="6303926" y="2713953"/>
            <a:ext cx="1635603" cy="398648"/>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Phase 3</a:t>
            </a:r>
          </a:p>
        </p:txBody>
      </p:sp>
      <p:sp>
        <p:nvSpPr>
          <p:cNvPr id="18" name="Rectangle 17">
            <a:extLst>
              <a:ext uri="{FF2B5EF4-FFF2-40B4-BE49-F238E27FC236}">
                <a16:creationId xmlns:a16="http://schemas.microsoft.com/office/drawing/2014/main" id="{E9070AD1-1BF0-605F-3AF3-E53EF69F6523}"/>
              </a:ext>
            </a:extLst>
          </p:cNvPr>
          <p:cNvSpPr/>
          <p:nvPr/>
        </p:nvSpPr>
        <p:spPr>
          <a:xfrm>
            <a:off x="8603145" y="3112601"/>
            <a:ext cx="2430616" cy="861586"/>
          </a:xfrm>
          <a:prstGeom prst="rect">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F5CC0"/>
                </a:solidFill>
                <a:effectLst/>
                <a:uLnTx/>
                <a:uFillTx/>
                <a:latin typeface="Arial"/>
                <a:ea typeface="+mn-ea"/>
                <a:cs typeface="+mn-cs"/>
              </a:rPr>
              <a:t>Monitor process and results (Now what)</a:t>
            </a:r>
          </a:p>
        </p:txBody>
      </p:sp>
      <p:sp>
        <p:nvSpPr>
          <p:cNvPr id="19" name="Rectangle 18">
            <a:extLst>
              <a:ext uri="{FF2B5EF4-FFF2-40B4-BE49-F238E27FC236}">
                <a16:creationId xmlns:a16="http://schemas.microsoft.com/office/drawing/2014/main" id="{30545C47-2540-1163-0E69-8DA31D8869A2}"/>
              </a:ext>
            </a:extLst>
          </p:cNvPr>
          <p:cNvSpPr/>
          <p:nvPr/>
        </p:nvSpPr>
        <p:spPr>
          <a:xfrm>
            <a:off x="9000652" y="2713953"/>
            <a:ext cx="1635603" cy="398648"/>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Phase 4</a:t>
            </a:r>
          </a:p>
        </p:txBody>
      </p:sp>
      <p:sp>
        <p:nvSpPr>
          <p:cNvPr id="20" name="Arrow: Pentagon 49">
            <a:extLst>
              <a:ext uri="{FF2B5EF4-FFF2-40B4-BE49-F238E27FC236}">
                <a16:creationId xmlns:a16="http://schemas.microsoft.com/office/drawing/2014/main" id="{BDCBC8F7-0C55-4D75-1600-D19F826FF051}"/>
              </a:ext>
            </a:extLst>
          </p:cNvPr>
          <p:cNvSpPr/>
          <p:nvPr/>
        </p:nvSpPr>
        <p:spPr>
          <a:xfrm>
            <a:off x="8207374" y="3424504"/>
            <a:ext cx="261723" cy="309703"/>
          </a:xfrm>
          <a:custGeom>
            <a:avLst/>
            <a:gdLst>
              <a:gd name="connsiteX0" fmla="*/ 0 w 284480"/>
              <a:gd name="connsiteY0" fmla="*/ 0 h 345440"/>
              <a:gd name="connsiteX1" fmla="*/ 142240 w 284480"/>
              <a:gd name="connsiteY1" fmla="*/ 0 h 345440"/>
              <a:gd name="connsiteX2" fmla="*/ 284480 w 284480"/>
              <a:gd name="connsiteY2" fmla="*/ 172720 h 345440"/>
              <a:gd name="connsiteX3" fmla="*/ 142240 w 284480"/>
              <a:gd name="connsiteY3" fmla="*/ 345440 h 345440"/>
              <a:gd name="connsiteX4" fmla="*/ 0 w 284480"/>
              <a:gd name="connsiteY4" fmla="*/ 345440 h 345440"/>
              <a:gd name="connsiteX5" fmla="*/ 0 w 284480"/>
              <a:gd name="connsiteY5" fmla="*/ 0 h 345440"/>
              <a:gd name="connsiteX0" fmla="*/ 0 w 284480"/>
              <a:gd name="connsiteY0" fmla="*/ 0 h 345440"/>
              <a:gd name="connsiteX1" fmla="*/ 142240 w 284480"/>
              <a:gd name="connsiteY1" fmla="*/ 0 h 345440"/>
              <a:gd name="connsiteX2" fmla="*/ 284480 w 284480"/>
              <a:gd name="connsiteY2" fmla="*/ 172720 h 345440"/>
              <a:gd name="connsiteX3" fmla="*/ 142240 w 284480"/>
              <a:gd name="connsiteY3" fmla="*/ 345440 h 345440"/>
              <a:gd name="connsiteX4" fmla="*/ 0 w 284480"/>
              <a:gd name="connsiteY4" fmla="*/ 345440 h 345440"/>
              <a:gd name="connsiteX5" fmla="*/ 91440 w 284480"/>
              <a:gd name="connsiteY5" fmla="*/ 91440 h 345440"/>
              <a:gd name="connsiteX0" fmla="*/ 0 w 284480"/>
              <a:gd name="connsiteY0" fmla="*/ 0 h 345440"/>
              <a:gd name="connsiteX1" fmla="*/ 142240 w 284480"/>
              <a:gd name="connsiteY1" fmla="*/ 0 h 345440"/>
              <a:gd name="connsiteX2" fmla="*/ 284480 w 284480"/>
              <a:gd name="connsiteY2" fmla="*/ 172720 h 345440"/>
              <a:gd name="connsiteX3" fmla="*/ 142240 w 284480"/>
              <a:gd name="connsiteY3" fmla="*/ 345440 h 345440"/>
              <a:gd name="connsiteX4" fmla="*/ 0 w 284480"/>
              <a:gd name="connsiteY4" fmla="*/ 345440 h 34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 h="345440">
                <a:moveTo>
                  <a:pt x="0" y="0"/>
                </a:moveTo>
                <a:lnTo>
                  <a:pt x="142240" y="0"/>
                </a:lnTo>
                <a:lnTo>
                  <a:pt x="284480" y="172720"/>
                </a:lnTo>
                <a:lnTo>
                  <a:pt x="142240" y="345440"/>
                </a:lnTo>
                <a:lnTo>
                  <a:pt x="0" y="345440"/>
                </a:lnTo>
              </a:path>
            </a:pathLst>
          </a:cu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985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4B3B-B094-5B2D-BCCE-766DF8400F36}"/>
              </a:ext>
            </a:extLst>
          </p:cNvPr>
          <p:cNvSpPr>
            <a:spLocks noGrp="1"/>
          </p:cNvSpPr>
          <p:nvPr>
            <p:ph type="title"/>
          </p:nvPr>
        </p:nvSpPr>
        <p:spPr/>
        <p:txBody>
          <a:bodyPr/>
          <a:lstStyle/>
          <a:p>
            <a:r>
              <a:rPr lang="en-US" b="1" dirty="0"/>
              <a:t>Phase 1: Identify Drivers of Model Validation (When/Why)</a:t>
            </a:r>
          </a:p>
        </p:txBody>
      </p:sp>
      <p:graphicFrame>
        <p:nvGraphicFramePr>
          <p:cNvPr id="3" name="Table 3">
            <a:extLst>
              <a:ext uri="{FF2B5EF4-FFF2-40B4-BE49-F238E27FC236}">
                <a16:creationId xmlns:a16="http://schemas.microsoft.com/office/drawing/2014/main" id="{0AEC92C9-1BD5-06A8-11C2-8E6036257A8C}"/>
              </a:ext>
            </a:extLst>
          </p:cNvPr>
          <p:cNvGraphicFramePr>
            <a:graphicFrameLocks noGrp="1"/>
          </p:cNvGraphicFramePr>
          <p:nvPr/>
        </p:nvGraphicFramePr>
        <p:xfrm>
          <a:off x="609600" y="877887"/>
          <a:ext cx="10741201" cy="5018086"/>
        </p:xfrm>
        <a:graphic>
          <a:graphicData uri="http://schemas.openxmlformats.org/drawingml/2006/table">
            <a:tbl>
              <a:tblPr>
                <a:tableStyleId>{5C22544A-7EE6-4342-B048-85BDC9FD1C3A}</a:tableStyleId>
              </a:tblPr>
              <a:tblGrid>
                <a:gridCol w="346423">
                  <a:extLst>
                    <a:ext uri="{9D8B030D-6E8A-4147-A177-3AD203B41FA5}">
                      <a16:colId xmlns:a16="http://schemas.microsoft.com/office/drawing/2014/main" val="183339500"/>
                    </a:ext>
                  </a:extLst>
                </a:gridCol>
                <a:gridCol w="2472977">
                  <a:extLst>
                    <a:ext uri="{9D8B030D-6E8A-4147-A177-3AD203B41FA5}">
                      <a16:colId xmlns:a16="http://schemas.microsoft.com/office/drawing/2014/main" val="1289514518"/>
                    </a:ext>
                  </a:extLst>
                </a:gridCol>
                <a:gridCol w="7921801">
                  <a:extLst>
                    <a:ext uri="{9D8B030D-6E8A-4147-A177-3AD203B41FA5}">
                      <a16:colId xmlns:a16="http://schemas.microsoft.com/office/drawing/2014/main" val="341361135"/>
                    </a:ext>
                  </a:extLst>
                </a:gridCol>
              </a:tblGrid>
              <a:tr h="663084">
                <a:tc>
                  <a:txBody>
                    <a:bodyPr/>
                    <a:lstStyle/>
                    <a:p>
                      <a:pPr>
                        <a:spcBef>
                          <a:spcPts val="600"/>
                        </a:spcBef>
                        <a:spcAft>
                          <a:spcPts val="0"/>
                        </a:spcAft>
                      </a:pPr>
                      <a:r>
                        <a:rPr lang="en-US" sz="1200" b="1" dirty="0">
                          <a:solidFill>
                            <a:schemeClr val="bg1"/>
                          </a:solidFill>
                        </a:rPr>
                        <a:t>I.</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New Modeling Platform</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171450" indent="-171450">
                        <a:spcBef>
                          <a:spcPts val="600"/>
                        </a:spcBef>
                        <a:spcAft>
                          <a:spcPts val="0"/>
                        </a:spcAft>
                        <a:buFont typeface="Arial" panose="020B0604020202020204" pitchFamily="34" charset="0"/>
                        <a:buChar char="•"/>
                      </a:pPr>
                      <a:r>
                        <a:rPr lang="en-US" sz="1200" dirty="0">
                          <a:solidFill>
                            <a:schemeClr val="tx1"/>
                          </a:solidFill>
                        </a:rPr>
                        <a:t>Model conversion </a:t>
                      </a:r>
                    </a:p>
                    <a:p>
                      <a:pPr marL="171450" indent="-171450">
                        <a:spcBef>
                          <a:spcPts val="600"/>
                        </a:spcBef>
                        <a:spcAft>
                          <a:spcPts val="0"/>
                        </a:spcAft>
                        <a:buFont typeface="Arial" panose="020B0604020202020204" pitchFamily="34" charset="0"/>
                        <a:buChar char="•"/>
                      </a:pPr>
                      <a:r>
                        <a:rPr lang="en-US" sz="1200" dirty="0">
                          <a:solidFill>
                            <a:schemeClr val="tx1"/>
                          </a:solidFill>
                        </a:rPr>
                        <a:t>Artificial Intelligence and Machine Learning (AI/ML) modeling platform</a:t>
                      </a:r>
                    </a:p>
                  </a:txBody>
                  <a:tcPr marL="72000" marR="72000" marT="72000" marB="72000">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89807695"/>
                  </a:ext>
                </a:extLst>
              </a:tr>
              <a:tr h="1178570">
                <a:tc>
                  <a:txBody>
                    <a:bodyPr/>
                    <a:lstStyle/>
                    <a:p>
                      <a:pPr>
                        <a:spcBef>
                          <a:spcPts val="600"/>
                        </a:spcBef>
                        <a:spcAft>
                          <a:spcPts val="0"/>
                        </a:spcAft>
                      </a:pPr>
                      <a:r>
                        <a:rPr lang="en-US" sz="1200" b="1" dirty="0">
                          <a:solidFill>
                            <a:schemeClr val="bg1"/>
                          </a:solidFill>
                        </a:rPr>
                        <a:t>2.</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New Model Use Case(s) </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171450" indent="-171450">
                        <a:spcBef>
                          <a:spcPts val="600"/>
                        </a:spcBef>
                        <a:spcAft>
                          <a:spcPts val="0"/>
                        </a:spcAft>
                        <a:buFont typeface="Arial" panose="020B0604020202020204" pitchFamily="34" charset="0"/>
                        <a:buChar char="•"/>
                      </a:pPr>
                      <a:r>
                        <a:rPr lang="en-US" sz="1200" dirty="0">
                          <a:solidFill>
                            <a:schemeClr val="tx1"/>
                          </a:solidFill>
                        </a:rPr>
                        <a:t>A new use case was created for risk management purposes, e.g., ALM, Liquidity risk management, COVID risk management. </a:t>
                      </a:r>
                    </a:p>
                    <a:p>
                      <a:pPr marL="171450" indent="-171450">
                        <a:spcBef>
                          <a:spcPts val="600"/>
                        </a:spcBef>
                        <a:spcAft>
                          <a:spcPts val="0"/>
                        </a:spcAft>
                        <a:buFont typeface="Arial" panose="020B0604020202020204" pitchFamily="34" charset="0"/>
                        <a:buChar char="•"/>
                      </a:pPr>
                      <a:r>
                        <a:rPr lang="en-US" sz="1200" dirty="0">
                          <a:solidFill>
                            <a:schemeClr val="tx1"/>
                          </a:solidFill>
                        </a:rPr>
                        <a:t>A new captive was established, e.g. a Bermuda domiciled captive. </a:t>
                      </a:r>
                    </a:p>
                    <a:p>
                      <a:pPr marL="171450" indent="-171450">
                        <a:spcBef>
                          <a:spcPts val="600"/>
                        </a:spcBef>
                        <a:spcAft>
                          <a:spcPts val="0"/>
                        </a:spcAft>
                        <a:buFont typeface="Arial" panose="020B0604020202020204" pitchFamily="34" charset="0"/>
                        <a:buChar char="•"/>
                      </a:pPr>
                      <a:r>
                        <a:rPr lang="en-US" sz="1200" dirty="0">
                          <a:solidFill>
                            <a:schemeClr val="tx1"/>
                          </a:solidFill>
                        </a:rPr>
                        <a:t>Other new use cases</a:t>
                      </a:r>
                    </a:p>
                  </a:txBody>
                  <a:tcPr marL="72000" marR="72000" marT="72000" marB="72000">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6883309"/>
                  </a:ext>
                </a:extLst>
              </a:tr>
              <a:tr h="663084">
                <a:tc>
                  <a:txBody>
                    <a:bodyPr/>
                    <a:lstStyle/>
                    <a:p>
                      <a:pPr>
                        <a:spcBef>
                          <a:spcPts val="600"/>
                        </a:spcBef>
                        <a:spcAft>
                          <a:spcPts val="0"/>
                        </a:spcAft>
                      </a:pPr>
                      <a:r>
                        <a:rPr lang="en-US" sz="1200" b="1" dirty="0">
                          <a:solidFill>
                            <a:schemeClr val="bg1"/>
                          </a:solidFill>
                        </a:rPr>
                        <a:t>3.</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New Product(s)</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171450" indent="-171450">
                        <a:spcBef>
                          <a:spcPts val="600"/>
                        </a:spcBef>
                        <a:spcAft>
                          <a:spcPts val="0"/>
                        </a:spcAft>
                        <a:buFont typeface="Arial" panose="020B0604020202020204" pitchFamily="34" charset="0"/>
                        <a:buChar char="•"/>
                      </a:pPr>
                      <a:r>
                        <a:rPr lang="en-US" sz="1200" dirty="0">
                          <a:solidFill>
                            <a:schemeClr val="tx1"/>
                          </a:solidFill>
                        </a:rPr>
                        <a:t>New version of the existing products </a:t>
                      </a:r>
                    </a:p>
                    <a:p>
                      <a:pPr marL="171450" indent="-171450">
                        <a:spcBef>
                          <a:spcPts val="600"/>
                        </a:spcBef>
                        <a:spcAft>
                          <a:spcPts val="0"/>
                        </a:spcAft>
                        <a:buFont typeface="Arial" panose="020B0604020202020204" pitchFamily="34" charset="0"/>
                        <a:buChar char="•"/>
                      </a:pPr>
                      <a:r>
                        <a:rPr lang="en-US" sz="1200" dirty="0">
                          <a:solidFill>
                            <a:schemeClr val="tx1"/>
                          </a:solidFill>
                        </a:rPr>
                        <a:t>Brand new products </a:t>
                      </a:r>
                    </a:p>
                  </a:txBody>
                  <a:tcPr marL="72000" marR="72000" marT="72000" marB="72000">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01958732"/>
                  </a:ext>
                </a:extLst>
              </a:tr>
              <a:tr h="663084">
                <a:tc>
                  <a:txBody>
                    <a:bodyPr/>
                    <a:lstStyle/>
                    <a:p>
                      <a:pPr>
                        <a:spcBef>
                          <a:spcPts val="600"/>
                        </a:spcBef>
                        <a:spcAft>
                          <a:spcPts val="0"/>
                        </a:spcAft>
                      </a:pPr>
                      <a:r>
                        <a:rPr lang="en-US" sz="1200" b="1" dirty="0">
                          <a:solidFill>
                            <a:schemeClr val="bg1"/>
                          </a:solidFill>
                        </a:rPr>
                        <a:t>4.</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New Regulation</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171450" indent="-171450">
                        <a:spcBef>
                          <a:spcPts val="600"/>
                        </a:spcBef>
                        <a:spcAft>
                          <a:spcPts val="0"/>
                        </a:spcAft>
                        <a:buFont typeface="Arial" panose="020B0604020202020204" pitchFamily="34" charset="0"/>
                        <a:buChar char="•"/>
                      </a:pPr>
                      <a:r>
                        <a:rPr lang="en-US" sz="1200" dirty="0">
                          <a:solidFill>
                            <a:schemeClr val="tx1"/>
                          </a:solidFill>
                        </a:rPr>
                        <a:t>Change in statutory valuation standard (PBR)</a:t>
                      </a:r>
                    </a:p>
                    <a:p>
                      <a:pPr marL="171450" indent="-171450">
                        <a:spcBef>
                          <a:spcPts val="600"/>
                        </a:spcBef>
                        <a:spcAft>
                          <a:spcPts val="0"/>
                        </a:spcAft>
                        <a:buFont typeface="Arial" panose="020B0604020202020204" pitchFamily="34" charset="0"/>
                        <a:buChar char="•"/>
                      </a:pPr>
                      <a:r>
                        <a:rPr lang="en-US" sz="1200" dirty="0">
                          <a:solidFill>
                            <a:schemeClr val="tx1"/>
                          </a:solidFill>
                        </a:rPr>
                        <a:t>Change in accounting standards (US GAAP LDTI, IFRS 17, Bermuda Regulations etc.)</a:t>
                      </a:r>
                    </a:p>
                  </a:txBody>
                  <a:tcPr marL="72000" marR="72000" marT="72000" marB="72000">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6015801"/>
                  </a:ext>
                </a:extLst>
              </a:tr>
              <a:tr h="1850264">
                <a:tc>
                  <a:txBody>
                    <a:bodyPr/>
                    <a:lstStyle/>
                    <a:p>
                      <a:pPr>
                        <a:spcBef>
                          <a:spcPts val="600"/>
                        </a:spcBef>
                        <a:spcAft>
                          <a:spcPts val="0"/>
                        </a:spcAft>
                      </a:pPr>
                      <a:r>
                        <a:rPr lang="en-US" sz="1200" b="1" dirty="0">
                          <a:solidFill>
                            <a:schemeClr val="bg1"/>
                          </a:solidFill>
                        </a:rPr>
                        <a:t>5.</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Ongoing Updates</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171450" indent="-171450">
                        <a:spcBef>
                          <a:spcPts val="600"/>
                        </a:spcBef>
                        <a:spcAft>
                          <a:spcPts val="0"/>
                        </a:spcAft>
                        <a:buFont typeface="Arial" panose="020B0604020202020204" pitchFamily="34" charset="0"/>
                        <a:buChar char="•"/>
                      </a:pPr>
                      <a:r>
                        <a:rPr lang="en-US" sz="1200" dirty="0">
                          <a:solidFill>
                            <a:schemeClr val="tx1"/>
                          </a:solidFill>
                        </a:rPr>
                        <a:t>Production model updates:</a:t>
                      </a:r>
                    </a:p>
                    <a:p>
                      <a:pPr marL="447675" indent="-179388">
                        <a:spcBef>
                          <a:spcPts val="600"/>
                        </a:spcBef>
                        <a:spcAft>
                          <a:spcPts val="0"/>
                        </a:spcAft>
                        <a:buFont typeface="Arial" panose="020B0604020202020204" pitchFamily="34" charset="0"/>
                        <a:buChar char="̶"/>
                        <a:tabLst>
                          <a:tab pos="263525" algn="l"/>
                          <a:tab pos="427038" algn="l"/>
                        </a:tabLst>
                      </a:pPr>
                      <a:r>
                        <a:rPr lang="en-US" sz="1200" dirty="0">
                          <a:solidFill>
                            <a:schemeClr val="tx1"/>
                          </a:solidFill>
                        </a:rPr>
                        <a:t>Input updates, including inforce updates, assumption updates, and scenario updates etc. </a:t>
                      </a:r>
                    </a:p>
                    <a:p>
                      <a:pPr marL="171450" indent="-171450">
                        <a:spcBef>
                          <a:spcPts val="600"/>
                        </a:spcBef>
                        <a:spcAft>
                          <a:spcPts val="0"/>
                        </a:spcAft>
                        <a:buFont typeface="Arial" panose="020B0604020202020204" pitchFamily="34" charset="0"/>
                        <a:buChar char="•"/>
                      </a:pPr>
                      <a:r>
                        <a:rPr lang="en-US" sz="1200" dirty="0">
                          <a:solidFill>
                            <a:schemeClr val="tx1"/>
                          </a:solidFill>
                        </a:rPr>
                        <a:t>Model change requests: </a:t>
                      </a:r>
                    </a:p>
                    <a:p>
                      <a:pPr marL="447675" indent="-179388" algn="l" defTabSz="1088333" rtl="0" eaLnBrk="1" latinLnBrk="0" hangingPunct="1">
                        <a:spcBef>
                          <a:spcPts val="600"/>
                        </a:spcBef>
                        <a:spcAft>
                          <a:spcPts val="0"/>
                        </a:spcAft>
                        <a:buFont typeface="Arial" panose="020B0604020202020204" pitchFamily="34" charset="0"/>
                        <a:buChar char="̶"/>
                        <a:tabLst>
                          <a:tab pos="263525" algn="l"/>
                          <a:tab pos="427038" algn="l"/>
                        </a:tabLst>
                      </a:pPr>
                      <a:r>
                        <a:rPr lang="en-US" sz="1200" kern="1200" dirty="0">
                          <a:solidFill>
                            <a:schemeClr val="tx1"/>
                          </a:solidFill>
                          <a:latin typeface="+mn-lt"/>
                          <a:ea typeface="+mn-ea"/>
                          <a:cs typeface="+mn-cs"/>
                        </a:rPr>
                        <a:t>Input setup</a:t>
                      </a:r>
                    </a:p>
                    <a:p>
                      <a:pPr marL="447675" indent="-179388" algn="l" defTabSz="1088333" rtl="0" eaLnBrk="1" latinLnBrk="0" hangingPunct="1">
                        <a:spcBef>
                          <a:spcPts val="600"/>
                        </a:spcBef>
                        <a:spcAft>
                          <a:spcPts val="0"/>
                        </a:spcAft>
                        <a:buFont typeface="Arial" panose="020B0604020202020204" pitchFamily="34" charset="0"/>
                        <a:buChar char="̶"/>
                        <a:tabLst>
                          <a:tab pos="263525" algn="l"/>
                          <a:tab pos="427038" algn="l"/>
                        </a:tabLst>
                      </a:pPr>
                      <a:r>
                        <a:rPr lang="en-US" sz="1200" kern="1200" dirty="0">
                          <a:solidFill>
                            <a:schemeClr val="tx1"/>
                          </a:solidFill>
                          <a:latin typeface="+mn-lt"/>
                          <a:ea typeface="+mn-ea"/>
                          <a:cs typeface="+mn-cs"/>
                        </a:rPr>
                        <a:t>Calculation methodology updates</a:t>
                      </a:r>
                    </a:p>
                    <a:p>
                      <a:pPr marL="447675" indent="-179388" algn="l" defTabSz="1088333" rtl="0" eaLnBrk="1" latinLnBrk="0" hangingPunct="1">
                        <a:spcBef>
                          <a:spcPts val="600"/>
                        </a:spcBef>
                        <a:spcAft>
                          <a:spcPts val="0"/>
                        </a:spcAft>
                        <a:buFont typeface="Arial" panose="020B0604020202020204" pitchFamily="34" charset="0"/>
                        <a:buChar char="̶"/>
                        <a:tabLst>
                          <a:tab pos="263525" algn="l"/>
                          <a:tab pos="427038" algn="l"/>
                        </a:tabLst>
                      </a:pPr>
                      <a:r>
                        <a:rPr lang="en-US" sz="1200" kern="1200" dirty="0">
                          <a:solidFill>
                            <a:schemeClr val="tx1"/>
                          </a:solidFill>
                          <a:latin typeface="+mn-lt"/>
                          <a:ea typeface="+mn-ea"/>
                          <a:cs typeface="+mn-cs"/>
                        </a:rPr>
                        <a:t>Output updates, including reporting, disclosures and analysis</a:t>
                      </a:r>
                    </a:p>
                  </a:txBody>
                  <a:tcPr marL="72000" marR="72000" marT="72000" marB="72000">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58204969"/>
                  </a:ext>
                </a:extLst>
              </a:tr>
            </a:tbl>
          </a:graphicData>
        </a:graphic>
      </p:graphicFrame>
    </p:spTree>
    <p:extLst>
      <p:ext uri="{BB962C8B-B14F-4D97-AF65-F5344CB8AC3E}">
        <p14:creationId xmlns:p14="http://schemas.microsoft.com/office/powerpoint/2010/main" val="364671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0CFD8E8-7D5C-4835-A937-7DCA4219F38D}"/>
              </a:ext>
            </a:extLst>
          </p:cNvPr>
          <p:cNvSpPr/>
          <p:nvPr/>
        </p:nvSpPr>
        <p:spPr>
          <a:xfrm>
            <a:off x="616760" y="1219200"/>
            <a:ext cx="10739120" cy="282448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6B707F74-C82D-E56F-6D30-51B433A00637}"/>
              </a:ext>
            </a:extLst>
          </p:cNvPr>
          <p:cNvSpPr/>
          <p:nvPr/>
        </p:nvSpPr>
        <p:spPr>
          <a:xfrm>
            <a:off x="616760" y="4145280"/>
            <a:ext cx="10739120" cy="863600"/>
          </a:xfrm>
          <a:prstGeom prst="rect">
            <a:avLst/>
          </a:prstGeom>
          <a:solidFill>
            <a:schemeClr val="accent1">
              <a:lumMod val="20000"/>
              <a:lumOff val="80000"/>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45892861-FE42-2940-4B83-14BB164C4313}"/>
              </a:ext>
            </a:extLst>
          </p:cNvPr>
          <p:cNvSpPr/>
          <p:nvPr/>
        </p:nvSpPr>
        <p:spPr>
          <a:xfrm>
            <a:off x="616760" y="5110480"/>
            <a:ext cx="10739120" cy="787398"/>
          </a:xfrm>
          <a:prstGeom prst="rect">
            <a:avLst/>
          </a:prstGeom>
          <a:solidFill>
            <a:schemeClr val="tx2">
              <a:lumMod val="20000"/>
              <a:lumOff val="80000"/>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2D0714D3-D408-55BF-2FF9-48F232272E65}"/>
              </a:ext>
            </a:extLst>
          </p:cNvPr>
          <p:cNvSpPr>
            <a:spLocks noGrp="1"/>
          </p:cNvSpPr>
          <p:nvPr>
            <p:ph type="title"/>
          </p:nvPr>
        </p:nvSpPr>
        <p:spPr/>
        <p:txBody>
          <a:bodyPr/>
          <a:lstStyle/>
          <a:p>
            <a:r>
              <a:rPr lang="en-US" b="1" dirty="0"/>
              <a:t>Phase 2: Establish Validation Scope (What)</a:t>
            </a:r>
          </a:p>
        </p:txBody>
      </p:sp>
      <p:sp>
        <p:nvSpPr>
          <p:cNvPr id="4" name="TextBox 3">
            <a:extLst>
              <a:ext uri="{FF2B5EF4-FFF2-40B4-BE49-F238E27FC236}">
                <a16:creationId xmlns:a16="http://schemas.microsoft.com/office/drawing/2014/main" id="{6B24A82F-B608-A1B6-DFDF-FE3832CD710E}"/>
              </a:ext>
            </a:extLst>
          </p:cNvPr>
          <p:cNvSpPr txBox="1"/>
          <p:nvPr/>
        </p:nvSpPr>
        <p:spPr>
          <a:xfrm>
            <a:off x="616760" y="877888"/>
            <a:ext cx="10673080" cy="246221"/>
          </a:xfrm>
          <a:prstGeom prst="rect">
            <a:avLst/>
          </a:prstGeom>
          <a:noFill/>
        </p:spPr>
        <p:txBody>
          <a:bodyPr wrap="square" lIns="0" tIns="0" rIns="0" bIns="0">
            <a:spAutoFit/>
          </a:bodyPr>
          <a:lstStyle/>
          <a:p>
            <a:pPr marL="0" marR="0" lvl="0" indent="0" algn="l" defTabSz="10883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3666A"/>
                </a:solidFill>
                <a:effectLst/>
                <a:uLnTx/>
                <a:uFillTx/>
                <a:latin typeface="Arial"/>
                <a:ea typeface="+mn-ea"/>
                <a:cs typeface="+mn-cs"/>
              </a:rPr>
              <a:t>The scope of model validation is often differentiated by three lines of defense. </a:t>
            </a:r>
          </a:p>
        </p:txBody>
      </p:sp>
      <p:sp>
        <p:nvSpPr>
          <p:cNvPr id="7" name="Rectangle 6">
            <a:extLst>
              <a:ext uri="{FF2B5EF4-FFF2-40B4-BE49-F238E27FC236}">
                <a16:creationId xmlns:a16="http://schemas.microsoft.com/office/drawing/2014/main" id="{93657E91-4DAA-1C17-85DD-B60CA69A9295}"/>
              </a:ext>
            </a:extLst>
          </p:cNvPr>
          <p:cNvSpPr/>
          <p:nvPr/>
        </p:nvSpPr>
        <p:spPr>
          <a:xfrm>
            <a:off x="616760" y="1316844"/>
            <a:ext cx="2659840" cy="2569356"/>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1</a:t>
            </a:r>
            <a:r>
              <a:rPr kumimoji="0" lang="en-US" sz="1200" b="1" i="0" u="none" strike="noStrike" kern="1200" cap="none" spc="0" normalizeH="0" baseline="30000" noProof="0" dirty="0">
                <a:ln>
                  <a:noFill/>
                </a:ln>
                <a:solidFill>
                  <a:srgbClr val="FFFFFF"/>
                </a:solidFill>
                <a:effectLst/>
                <a:uLnTx/>
                <a:uFillTx/>
                <a:latin typeface="Arial"/>
                <a:ea typeface="+mn-ea"/>
                <a:cs typeface="+mn-cs"/>
              </a:rPr>
              <a:t>st</a:t>
            </a:r>
            <a:r>
              <a:rPr kumimoji="0" lang="en-US" sz="1200" b="1" i="0" u="none" strike="noStrike" kern="1200" cap="none" spc="0" normalizeH="0" baseline="0" noProof="0" dirty="0">
                <a:ln>
                  <a:noFill/>
                </a:ln>
                <a:solidFill>
                  <a:srgbClr val="FFFFFF"/>
                </a:solidFill>
                <a:effectLst/>
                <a:uLnTx/>
                <a:uFillTx/>
                <a:latin typeface="Arial"/>
                <a:ea typeface="+mn-ea"/>
                <a:cs typeface="+mn-cs"/>
              </a:rPr>
              <a:t> Line of Defense </a:t>
            </a:r>
            <a:br>
              <a:rPr kumimoji="0" lang="en-US" sz="1200" b="1" i="0" u="none" strike="noStrike" kern="1200" cap="none" spc="0" normalizeH="0" baseline="0" noProof="0" dirty="0">
                <a:ln>
                  <a:noFill/>
                </a:ln>
                <a:solidFill>
                  <a:srgbClr val="FFFFFF"/>
                </a:solidFill>
                <a:effectLst/>
                <a:uLnTx/>
                <a:uFillTx/>
                <a:latin typeface="Arial"/>
                <a:ea typeface="+mn-ea"/>
                <a:cs typeface="+mn-cs"/>
              </a:rPr>
            </a:br>
            <a:r>
              <a:rPr kumimoji="0" lang="en-US" sz="1200" b="1" i="0" u="none" strike="noStrike" kern="1200" cap="none" spc="0" normalizeH="0" baseline="0" noProof="0" dirty="0">
                <a:ln>
                  <a:noFill/>
                </a:ln>
                <a:solidFill>
                  <a:srgbClr val="FFFFFF"/>
                </a:solidFill>
                <a:effectLst/>
                <a:uLnTx/>
                <a:uFillTx/>
                <a:latin typeface="Arial"/>
                <a:ea typeface="+mn-ea"/>
                <a:cs typeface="+mn-cs"/>
              </a:rPr>
              <a:t>(Business Teams) </a:t>
            </a:r>
          </a:p>
        </p:txBody>
      </p:sp>
      <p:sp>
        <p:nvSpPr>
          <p:cNvPr id="9" name="TextBox 8">
            <a:extLst>
              <a:ext uri="{FF2B5EF4-FFF2-40B4-BE49-F238E27FC236}">
                <a16:creationId xmlns:a16="http://schemas.microsoft.com/office/drawing/2014/main" id="{8D417862-A431-314E-67D3-2A92076DFF18}"/>
              </a:ext>
            </a:extLst>
          </p:cNvPr>
          <p:cNvSpPr txBox="1"/>
          <p:nvPr/>
        </p:nvSpPr>
        <p:spPr>
          <a:xfrm>
            <a:off x="3423920" y="1316844"/>
            <a:ext cx="7924800" cy="2639184"/>
          </a:xfrm>
          <a:prstGeom prst="rect">
            <a:avLst/>
          </a:prstGeom>
          <a:noFill/>
        </p:spPr>
        <p:txBody>
          <a:bodyPr wrap="square" lIns="0" tIns="0" rIns="0" bIns="0">
            <a:spAutoFit/>
          </a:bodyPr>
          <a:lstStyle/>
          <a:p>
            <a:pPr marL="285750" marR="0" lvl="0" indent="-285750" algn="l" defTabSz="1088333" rtl="0" eaLnBrk="1" fontAlgn="auto" latinLnBrk="0" hangingPunct="1">
              <a:lnSpc>
                <a:spcPct val="100000"/>
              </a:lnSpc>
              <a:spcBef>
                <a:spcPts val="300"/>
              </a:spcBef>
              <a:spcAft>
                <a:spcPts val="0"/>
              </a:spcAft>
              <a:buClrTx/>
              <a:buSzTx/>
              <a:buFont typeface="+mj-lt"/>
              <a:buAutoNum type="romanUcPeriod"/>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Model Development Validation</a:t>
            </a:r>
          </a:p>
          <a:p>
            <a:pPr marL="304800" marR="0" lvl="1" indent="0" algn="l" defTabSz="1088333" rtl="0" eaLnBrk="1" fontAlgn="auto" latinLnBrk="0" hangingPunct="1">
              <a:lnSpc>
                <a:spcPct val="100000"/>
              </a:lnSpc>
              <a:spcBef>
                <a:spcPts val="300"/>
              </a:spcBef>
              <a:spcAft>
                <a:spcPts val="0"/>
              </a:spcAft>
              <a:buClrTx/>
              <a:buSzTx/>
              <a:buFontTx/>
              <a:buNone/>
              <a:tabLst>
                <a:tab pos="538163" algn="l"/>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Depending on situations, either holistic or specific model validation will be performed by the model developers.</a:t>
            </a:r>
          </a:p>
          <a:p>
            <a:pPr marL="609600" marR="0" lvl="1" indent="-285750" algn="l" defTabSz="1088333" rtl="0" eaLnBrk="1" fontAlgn="auto" latinLnBrk="0" hangingPunct="1">
              <a:lnSpc>
                <a:spcPct val="100000"/>
              </a:lnSpc>
              <a:spcBef>
                <a:spcPts val="300"/>
              </a:spcBef>
              <a:spcAft>
                <a:spcPts val="0"/>
              </a:spcAft>
              <a:buClrTx/>
              <a:buSzTx/>
              <a:buFont typeface="+mj-lt"/>
              <a:buAutoNum type="alphaLcParenR"/>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Holistic independent model validation </a:t>
            </a:r>
          </a:p>
          <a:p>
            <a:pPr marL="854075" marR="0" lvl="2" indent="-212725" algn="l" defTabSz="1088333"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Input</a:t>
            </a:r>
          </a:p>
          <a:p>
            <a:pPr marL="854075" marR="0" lvl="2" indent="-212725" algn="l" defTabSz="1088333"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Processing</a:t>
            </a:r>
          </a:p>
          <a:p>
            <a:pPr marL="854075" marR="0" lvl="2" indent="-212725" algn="l" defTabSz="1088333"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Output (reporting, disclosures and analysis)</a:t>
            </a:r>
          </a:p>
          <a:p>
            <a:pPr marL="609600" marR="0" lvl="1" indent="-285750" algn="l" defTabSz="1088333" rtl="0" eaLnBrk="1" fontAlgn="auto" latinLnBrk="0" hangingPunct="1">
              <a:lnSpc>
                <a:spcPct val="100000"/>
              </a:lnSpc>
              <a:spcBef>
                <a:spcPts val="300"/>
              </a:spcBef>
              <a:spcAft>
                <a:spcPts val="0"/>
              </a:spcAft>
              <a:buClrTx/>
              <a:buSzTx/>
              <a:buFont typeface="+mj-lt"/>
              <a:buAutoNum type="alphaLcParenR"/>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Specific model component validation</a:t>
            </a:r>
          </a:p>
          <a:p>
            <a:pPr marL="285750" marR="0" lvl="0" indent="-285750" algn="l" defTabSz="1088333" rtl="0" eaLnBrk="1" fontAlgn="auto" latinLnBrk="0" hangingPunct="1">
              <a:lnSpc>
                <a:spcPct val="100000"/>
              </a:lnSpc>
              <a:spcBef>
                <a:spcPts val="300"/>
              </a:spcBef>
              <a:spcAft>
                <a:spcPts val="0"/>
              </a:spcAft>
              <a:buClrTx/>
              <a:buSzTx/>
              <a:buFont typeface="+mj-lt"/>
              <a:buAutoNum type="romanUcPeriod"/>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User Acceptance Testing (UAT)</a:t>
            </a:r>
          </a:p>
          <a:p>
            <a:pPr marL="274638" marR="0" lvl="1" indent="0" algn="l" defTabSz="1088333" rtl="0" eaLnBrk="1" fontAlgn="auto" latinLnBrk="0" hangingPunct="1">
              <a:lnSpc>
                <a:spcPct val="100000"/>
              </a:lnSpc>
              <a:spcBef>
                <a:spcPts val="300"/>
              </a:spcBef>
              <a:spcAft>
                <a:spcPts val="0"/>
              </a:spcAft>
              <a:buClrTx/>
              <a:buSzTx/>
              <a:buFontTx/>
              <a:buNone/>
              <a:tabLst>
                <a:tab pos="538163" algn="l"/>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Before the model goes into production, UAT is often performed by the model users. </a:t>
            </a:r>
          </a:p>
          <a:p>
            <a:pPr marL="854075" marR="0" lvl="2" indent="-212725" algn="l" defTabSz="1088333"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Focus more on the </a:t>
            </a:r>
            <a:r>
              <a:rPr kumimoji="0" lang="en-US" sz="1200" b="0" i="0" u="sng" strike="noStrike" kern="1200" cap="none" spc="0" normalizeH="0" baseline="0" noProof="0" dirty="0">
                <a:ln>
                  <a:noFill/>
                </a:ln>
                <a:solidFill>
                  <a:srgbClr val="63666A"/>
                </a:solidFill>
                <a:effectLst/>
                <a:uLnTx/>
                <a:uFillTx/>
                <a:latin typeface="Arial"/>
                <a:ea typeface="+mn-ea"/>
                <a:cs typeface="+mn-cs"/>
              </a:rPr>
              <a:t>output</a:t>
            </a:r>
          </a:p>
          <a:p>
            <a:pPr marL="854075" marR="0" lvl="2" indent="-212725" algn="l" defTabSz="1088333"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Compare the output with the previous model or similar use cases</a:t>
            </a:r>
          </a:p>
          <a:p>
            <a:pPr marL="285750" marR="0" lvl="0" indent="-285750" algn="l" defTabSz="1088333" rtl="0" eaLnBrk="1" fontAlgn="auto" latinLnBrk="0" hangingPunct="1">
              <a:lnSpc>
                <a:spcPct val="100000"/>
              </a:lnSpc>
              <a:spcBef>
                <a:spcPts val="300"/>
              </a:spcBef>
              <a:spcAft>
                <a:spcPts val="0"/>
              </a:spcAft>
              <a:buClrTx/>
              <a:buSzTx/>
              <a:buFont typeface="+mj-lt"/>
              <a:buAutoNum type="romanUcPeriod"/>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Ongoing Monitoring </a:t>
            </a:r>
          </a:p>
        </p:txBody>
      </p:sp>
      <p:sp>
        <p:nvSpPr>
          <p:cNvPr id="10" name="Rectangle 9">
            <a:extLst>
              <a:ext uri="{FF2B5EF4-FFF2-40B4-BE49-F238E27FC236}">
                <a16:creationId xmlns:a16="http://schemas.microsoft.com/office/drawing/2014/main" id="{3259089B-9B51-8A0C-B2B9-2C27F66A56DB}"/>
              </a:ext>
            </a:extLst>
          </p:cNvPr>
          <p:cNvSpPr/>
          <p:nvPr/>
        </p:nvSpPr>
        <p:spPr>
          <a:xfrm>
            <a:off x="616760" y="4201722"/>
            <a:ext cx="2659840" cy="71007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2</a:t>
            </a:r>
            <a:r>
              <a:rPr kumimoji="0" lang="en-US" sz="1200" b="1" i="0" u="none" strike="noStrike" kern="1200" cap="none" spc="0" normalizeH="0" baseline="30000" noProof="0" dirty="0">
                <a:ln>
                  <a:noFill/>
                </a:ln>
                <a:solidFill>
                  <a:srgbClr val="FFFFFF"/>
                </a:solidFill>
                <a:effectLst/>
                <a:uLnTx/>
                <a:uFillTx/>
                <a:latin typeface="Arial"/>
                <a:ea typeface="+mn-ea"/>
                <a:cs typeface="+mn-cs"/>
              </a:rPr>
              <a:t>nd</a:t>
            </a:r>
            <a:r>
              <a:rPr kumimoji="0" lang="en-US" sz="1200" b="1" i="0" u="none" strike="noStrike" kern="1200" cap="none" spc="0" normalizeH="0" baseline="0" noProof="0" dirty="0">
                <a:ln>
                  <a:noFill/>
                </a:ln>
                <a:solidFill>
                  <a:srgbClr val="FFFFFF"/>
                </a:solidFill>
                <a:effectLst/>
                <a:uLnTx/>
                <a:uFillTx/>
                <a:latin typeface="Arial"/>
                <a:ea typeface="+mn-ea"/>
                <a:cs typeface="+mn-cs"/>
              </a:rPr>
              <a:t> Line of Defense </a:t>
            </a:r>
            <a:br>
              <a:rPr kumimoji="0" lang="en-US" sz="1200" b="1" i="0" u="none" strike="noStrike" kern="1200" cap="none" spc="0" normalizeH="0" baseline="0" noProof="0" dirty="0">
                <a:ln>
                  <a:noFill/>
                </a:ln>
                <a:solidFill>
                  <a:srgbClr val="FFFFFF"/>
                </a:solidFill>
                <a:effectLst/>
                <a:uLnTx/>
                <a:uFillTx/>
                <a:latin typeface="Arial"/>
                <a:ea typeface="+mn-ea"/>
                <a:cs typeface="+mn-cs"/>
              </a:rPr>
            </a:br>
            <a:r>
              <a:rPr kumimoji="0" lang="en-US" sz="1200" b="1" i="0" u="none" strike="noStrike" kern="1200" cap="none" spc="0" normalizeH="0" baseline="0" noProof="0" dirty="0">
                <a:ln>
                  <a:noFill/>
                </a:ln>
                <a:solidFill>
                  <a:srgbClr val="FFFFFF"/>
                </a:solidFill>
                <a:effectLst/>
                <a:uLnTx/>
                <a:uFillTx/>
                <a:latin typeface="Arial"/>
                <a:ea typeface="+mn-ea"/>
                <a:cs typeface="+mn-cs"/>
              </a:rPr>
              <a:t>(Model Risk Management Team)</a:t>
            </a:r>
          </a:p>
        </p:txBody>
      </p:sp>
      <p:sp>
        <p:nvSpPr>
          <p:cNvPr id="11" name="TextBox 10">
            <a:extLst>
              <a:ext uri="{FF2B5EF4-FFF2-40B4-BE49-F238E27FC236}">
                <a16:creationId xmlns:a16="http://schemas.microsoft.com/office/drawing/2014/main" id="{3321FE0E-6EDE-4F0F-9DE4-06BF27977A9E}"/>
              </a:ext>
            </a:extLst>
          </p:cNvPr>
          <p:cNvSpPr txBox="1"/>
          <p:nvPr/>
        </p:nvSpPr>
        <p:spPr>
          <a:xfrm>
            <a:off x="3423920" y="4242924"/>
            <a:ext cx="7924800" cy="433452"/>
          </a:xfrm>
          <a:prstGeom prst="rect">
            <a:avLst/>
          </a:prstGeom>
          <a:noFill/>
        </p:spPr>
        <p:txBody>
          <a:bodyPr wrap="square" lIns="0" tIns="0" rIns="0" bIns="0">
            <a:spAutoFit/>
          </a:bodyPr>
          <a:lstStyle/>
          <a:p>
            <a:pPr marL="285750" marR="0" lvl="0" indent="-285750" algn="l" defTabSz="1088333" rtl="0" eaLnBrk="1" fontAlgn="auto" latinLnBrk="0" hangingPunct="1">
              <a:lnSpc>
                <a:spcPct val="100000"/>
              </a:lnSpc>
              <a:spcBef>
                <a:spcPts val="500"/>
              </a:spcBef>
              <a:spcAft>
                <a:spcPts val="0"/>
              </a:spcAft>
              <a:buClrTx/>
              <a:buSzTx/>
              <a:buFont typeface="+mj-lt"/>
              <a:buAutoNum type="romanUcPeriod"/>
              <a:tabLst/>
              <a:defRPr/>
            </a:pPr>
            <a:r>
              <a:rPr kumimoji="0" lang="en-US" sz="1200" b="1" i="0" u="none" strike="noStrike" kern="1200" cap="none" spc="0" normalizeH="0" baseline="0" noProof="0" dirty="0">
                <a:ln>
                  <a:noFill/>
                </a:ln>
                <a:solidFill>
                  <a:srgbClr val="009CDE"/>
                </a:solidFill>
                <a:effectLst/>
                <a:uLnTx/>
                <a:uFillTx/>
                <a:latin typeface="Arial"/>
                <a:ea typeface="+mn-ea"/>
                <a:cs typeface="+mn-cs"/>
              </a:rPr>
              <a:t>Holistic independent model validation (e.g., new modeling platform, etc.) </a:t>
            </a:r>
          </a:p>
          <a:p>
            <a:pPr marL="285750" marR="0" lvl="0" indent="-285750" algn="l" defTabSz="1088333" rtl="0" eaLnBrk="1" fontAlgn="auto" latinLnBrk="0" hangingPunct="1">
              <a:lnSpc>
                <a:spcPct val="100000"/>
              </a:lnSpc>
              <a:spcBef>
                <a:spcPts val="500"/>
              </a:spcBef>
              <a:spcAft>
                <a:spcPts val="0"/>
              </a:spcAft>
              <a:buClrTx/>
              <a:buSzTx/>
              <a:buFont typeface="+mj-lt"/>
              <a:buAutoNum type="romanUcPeriod"/>
              <a:tabLst/>
              <a:defRPr/>
            </a:pPr>
            <a:r>
              <a:rPr kumimoji="0" lang="en-US" sz="1200" b="1" i="0" u="none" strike="noStrike" kern="1200" cap="none" spc="0" normalizeH="0" baseline="0" noProof="0" dirty="0">
                <a:ln>
                  <a:noFill/>
                </a:ln>
                <a:solidFill>
                  <a:srgbClr val="009CDE"/>
                </a:solidFill>
                <a:effectLst/>
                <a:uLnTx/>
                <a:uFillTx/>
                <a:latin typeface="Arial"/>
                <a:ea typeface="+mn-ea"/>
                <a:cs typeface="+mn-cs"/>
              </a:rPr>
              <a:t>Controls and procedures review</a:t>
            </a:r>
          </a:p>
        </p:txBody>
      </p:sp>
      <p:sp>
        <p:nvSpPr>
          <p:cNvPr id="12" name="Rectangle 11">
            <a:extLst>
              <a:ext uri="{FF2B5EF4-FFF2-40B4-BE49-F238E27FC236}">
                <a16:creationId xmlns:a16="http://schemas.microsoft.com/office/drawing/2014/main" id="{20A352BB-E3CE-13B3-DE32-2FB650D023D3}"/>
              </a:ext>
            </a:extLst>
          </p:cNvPr>
          <p:cNvSpPr/>
          <p:nvPr/>
        </p:nvSpPr>
        <p:spPr>
          <a:xfrm>
            <a:off x="616760" y="5149141"/>
            <a:ext cx="2659840" cy="710076"/>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3</a:t>
            </a:r>
            <a:r>
              <a:rPr kumimoji="0" lang="en-US" sz="1200" b="1" i="0" u="none" strike="noStrike" kern="1200" cap="none" spc="0" normalizeH="0" baseline="30000" noProof="0" dirty="0">
                <a:ln>
                  <a:noFill/>
                </a:ln>
                <a:solidFill>
                  <a:srgbClr val="FFFFFF"/>
                </a:solidFill>
                <a:effectLst/>
                <a:uLnTx/>
                <a:uFillTx/>
                <a:latin typeface="Arial"/>
                <a:ea typeface="+mn-ea"/>
                <a:cs typeface="+mn-cs"/>
              </a:rPr>
              <a:t>rd</a:t>
            </a:r>
            <a:r>
              <a:rPr kumimoji="0" lang="en-US" sz="1200" b="1" i="0" u="none" strike="noStrike" kern="1200" cap="none" spc="0" normalizeH="0" baseline="0" noProof="0" dirty="0">
                <a:ln>
                  <a:noFill/>
                </a:ln>
                <a:solidFill>
                  <a:srgbClr val="FFFFFF"/>
                </a:solidFill>
                <a:effectLst/>
                <a:uLnTx/>
                <a:uFillTx/>
                <a:latin typeface="Arial"/>
                <a:ea typeface="+mn-ea"/>
                <a:cs typeface="+mn-cs"/>
              </a:rPr>
              <a:t> Line of Defense </a:t>
            </a:r>
            <a:br>
              <a:rPr kumimoji="0" lang="en-US" sz="1200" b="1" i="0" u="none" strike="noStrike" kern="1200" cap="none" spc="0" normalizeH="0" baseline="0" noProof="0" dirty="0">
                <a:ln>
                  <a:noFill/>
                </a:ln>
                <a:solidFill>
                  <a:srgbClr val="FFFFFF"/>
                </a:solidFill>
                <a:effectLst/>
                <a:uLnTx/>
                <a:uFillTx/>
                <a:latin typeface="Arial"/>
                <a:ea typeface="+mn-ea"/>
                <a:cs typeface="+mn-cs"/>
              </a:rPr>
            </a:br>
            <a:r>
              <a:rPr kumimoji="0" lang="en-US" sz="1200" b="1" i="0" u="none" strike="noStrike" kern="1200" cap="none" spc="0" normalizeH="0" baseline="0" noProof="0" dirty="0">
                <a:ln>
                  <a:noFill/>
                </a:ln>
                <a:solidFill>
                  <a:srgbClr val="FFFFFF"/>
                </a:solidFill>
                <a:effectLst/>
                <a:uLnTx/>
                <a:uFillTx/>
                <a:latin typeface="Arial"/>
                <a:ea typeface="+mn-ea"/>
                <a:cs typeface="+mn-cs"/>
              </a:rPr>
              <a:t>(Internal Audit)</a:t>
            </a:r>
          </a:p>
        </p:txBody>
      </p:sp>
      <p:sp>
        <p:nvSpPr>
          <p:cNvPr id="13" name="TextBox 12">
            <a:extLst>
              <a:ext uri="{FF2B5EF4-FFF2-40B4-BE49-F238E27FC236}">
                <a16:creationId xmlns:a16="http://schemas.microsoft.com/office/drawing/2014/main" id="{01EE22C2-7B48-DB7A-7C80-C5F8EF2F8D53}"/>
              </a:ext>
            </a:extLst>
          </p:cNvPr>
          <p:cNvSpPr txBox="1"/>
          <p:nvPr/>
        </p:nvSpPr>
        <p:spPr>
          <a:xfrm>
            <a:off x="3423920" y="5187804"/>
            <a:ext cx="7548880" cy="618118"/>
          </a:xfrm>
          <a:prstGeom prst="rect">
            <a:avLst/>
          </a:prstGeom>
          <a:noFill/>
        </p:spPr>
        <p:txBody>
          <a:bodyPr wrap="square" lIns="0" tIns="0" rIns="0" bIns="0">
            <a:spAutoFit/>
          </a:bodyPr>
          <a:lstStyle/>
          <a:p>
            <a:pPr marL="285750" marR="0" lvl="0" indent="-285750" algn="l" defTabSz="1088333" rtl="0" eaLnBrk="1" fontAlgn="auto" latinLnBrk="0" hangingPunct="1">
              <a:lnSpc>
                <a:spcPct val="100000"/>
              </a:lnSpc>
              <a:spcBef>
                <a:spcPts val="500"/>
              </a:spcBef>
              <a:spcAft>
                <a:spcPts val="0"/>
              </a:spcAft>
              <a:buClrTx/>
              <a:buSzTx/>
              <a:buFont typeface="+mj-lt"/>
              <a:buAutoNum type="romanUcPeriod"/>
              <a:tabLst/>
              <a:defRPr/>
            </a:pPr>
            <a:r>
              <a:rPr kumimoji="0" lang="en-US" sz="1200" b="1" i="0" u="none" strike="noStrike" kern="1200" cap="none" spc="0" normalizeH="0" baseline="0" noProof="0" dirty="0">
                <a:ln>
                  <a:noFill/>
                </a:ln>
                <a:solidFill>
                  <a:srgbClr val="3F9C35"/>
                </a:solidFill>
                <a:effectLst/>
                <a:uLnTx/>
                <a:uFillTx/>
                <a:latin typeface="Arial"/>
                <a:ea typeface="+mn-ea"/>
                <a:cs typeface="+mn-cs"/>
              </a:rPr>
              <a:t>Holistic independent model validation (e.g., if a holistic model validation was not performed by the 2</a:t>
            </a:r>
            <a:r>
              <a:rPr kumimoji="0" lang="en-US" sz="1200" b="1" i="0" u="none" strike="noStrike" kern="1200" cap="none" spc="0" normalizeH="0" baseline="30000" noProof="0" dirty="0">
                <a:ln>
                  <a:noFill/>
                </a:ln>
                <a:solidFill>
                  <a:srgbClr val="3F9C35"/>
                </a:solidFill>
                <a:effectLst/>
                <a:uLnTx/>
                <a:uFillTx/>
                <a:latin typeface="Arial"/>
                <a:ea typeface="+mn-ea"/>
                <a:cs typeface="+mn-cs"/>
              </a:rPr>
              <a:t>nd</a:t>
            </a:r>
            <a:r>
              <a:rPr kumimoji="0" lang="en-US" sz="1200" b="1" i="0" u="none" strike="noStrike" kern="1200" cap="none" spc="0" normalizeH="0" baseline="0" noProof="0" dirty="0">
                <a:ln>
                  <a:noFill/>
                </a:ln>
                <a:solidFill>
                  <a:srgbClr val="3F9C35"/>
                </a:solidFill>
                <a:effectLst/>
                <a:uLnTx/>
                <a:uFillTx/>
                <a:latin typeface="Arial"/>
                <a:ea typeface="+mn-ea"/>
                <a:cs typeface="+mn-cs"/>
              </a:rPr>
              <a:t> line of defense)</a:t>
            </a:r>
          </a:p>
          <a:p>
            <a:pPr marL="285750" marR="0" lvl="0" indent="-285750" algn="l" defTabSz="1088333" rtl="0" eaLnBrk="1" fontAlgn="auto" latinLnBrk="0" hangingPunct="1">
              <a:lnSpc>
                <a:spcPct val="100000"/>
              </a:lnSpc>
              <a:spcBef>
                <a:spcPts val="500"/>
              </a:spcBef>
              <a:spcAft>
                <a:spcPts val="0"/>
              </a:spcAft>
              <a:buClrTx/>
              <a:buSzTx/>
              <a:buFont typeface="+mj-lt"/>
              <a:buAutoNum type="romanUcPeriod"/>
              <a:tabLst/>
              <a:defRPr/>
            </a:pPr>
            <a:r>
              <a:rPr kumimoji="0" lang="en-US" sz="1200" b="1" i="0" u="none" strike="noStrike" kern="1200" cap="none" spc="0" normalizeH="0" baseline="0" noProof="0" dirty="0">
                <a:ln>
                  <a:noFill/>
                </a:ln>
                <a:solidFill>
                  <a:srgbClr val="3F9C35"/>
                </a:solidFill>
                <a:effectLst/>
                <a:uLnTx/>
                <a:uFillTx/>
                <a:latin typeface="Arial"/>
                <a:ea typeface="+mn-ea"/>
                <a:cs typeface="+mn-cs"/>
              </a:rPr>
              <a:t>MRM policy review, and documentation review from the first two lines of defense </a:t>
            </a:r>
          </a:p>
        </p:txBody>
      </p:sp>
      <p:cxnSp>
        <p:nvCxnSpPr>
          <p:cNvPr id="15" name="Straight Connector 14">
            <a:extLst>
              <a:ext uri="{FF2B5EF4-FFF2-40B4-BE49-F238E27FC236}">
                <a16:creationId xmlns:a16="http://schemas.microsoft.com/office/drawing/2014/main" id="{E6ECE826-D0CA-57C5-A18F-1AC784C624D5}"/>
              </a:ext>
            </a:extLst>
          </p:cNvPr>
          <p:cNvCxnSpPr>
            <a:cxnSpLocks/>
          </p:cNvCxnSpPr>
          <p:nvPr/>
        </p:nvCxnSpPr>
        <p:spPr>
          <a:xfrm>
            <a:off x="599440" y="4094480"/>
            <a:ext cx="10739120" cy="0"/>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F99559-A593-EA5A-5E93-2015CF8898CA}"/>
              </a:ext>
            </a:extLst>
          </p:cNvPr>
          <p:cNvCxnSpPr>
            <a:cxnSpLocks/>
          </p:cNvCxnSpPr>
          <p:nvPr/>
        </p:nvCxnSpPr>
        <p:spPr>
          <a:xfrm>
            <a:off x="599440" y="5059680"/>
            <a:ext cx="10739120" cy="0"/>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245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0CFD8E8-7D5C-4835-A937-7DCA4219F38D}"/>
              </a:ext>
            </a:extLst>
          </p:cNvPr>
          <p:cNvSpPr/>
          <p:nvPr/>
        </p:nvSpPr>
        <p:spPr>
          <a:xfrm>
            <a:off x="616760" y="863600"/>
            <a:ext cx="10739120" cy="1258364"/>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2D0714D3-D408-55BF-2FF9-48F232272E65}"/>
              </a:ext>
            </a:extLst>
          </p:cNvPr>
          <p:cNvSpPr>
            <a:spLocks noGrp="1"/>
          </p:cNvSpPr>
          <p:nvPr>
            <p:ph type="title"/>
          </p:nvPr>
        </p:nvSpPr>
        <p:spPr/>
        <p:txBody>
          <a:bodyPr/>
          <a:lstStyle/>
          <a:p>
            <a:r>
              <a:rPr lang="en-US" b="1" dirty="0"/>
              <a:t>Phase 2: Establish Validation Scope (What) (cont.)</a:t>
            </a:r>
          </a:p>
        </p:txBody>
      </p:sp>
      <p:sp>
        <p:nvSpPr>
          <p:cNvPr id="7" name="Rectangle 6">
            <a:extLst>
              <a:ext uri="{FF2B5EF4-FFF2-40B4-BE49-F238E27FC236}">
                <a16:creationId xmlns:a16="http://schemas.microsoft.com/office/drawing/2014/main" id="{93657E91-4DAA-1C17-85DD-B60CA69A9295}"/>
              </a:ext>
            </a:extLst>
          </p:cNvPr>
          <p:cNvSpPr/>
          <p:nvPr/>
        </p:nvSpPr>
        <p:spPr>
          <a:xfrm>
            <a:off x="616760" y="951083"/>
            <a:ext cx="2659840" cy="1083399"/>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Every model change is </a:t>
            </a:r>
            <a:br>
              <a:rPr kumimoji="0" lang="en-US" sz="1200" b="1" i="0" u="none" strike="noStrike" kern="1200" cap="none" spc="0" normalizeH="0" baseline="0" noProof="0" dirty="0">
                <a:ln>
                  <a:noFill/>
                </a:ln>
                <a:solidFill>
                  <a:srgbClr val="FFFFFF"/>
                </a:solidFill>
                <a:effectLst/>
                <a:uLnTx/>
                <a:uFillTx/>
                <a:latin typeface="Arial"/>
                <a:ea typeface="+mn-ea"/>
                <a:cs typeface="+mn-cs"/>
              </a:rPr>
            </a:br>
            <a:r>
              <a:rPr kumimoji="0" lang="en-US" sz="1200" b="1" i="0" u="none" strike="noStrike" kern="1200" cap="none" spc="0" normalizeH="0" baseline="0" noProof="0" dirty="0">
                <a:ln>
                  <a:noFill/>
                </a:ln>
                <a:solidFill>
                  <a:srgbClr val="FFFFFF"/>
                </a:solidFill>
                <a:effectLst/>
                <a:uLnTx/>
                <a:uFillTx/>
                <a:latin typeface="Arial"/>
                <a:ea typeface="+mn-ea"/>
                <a:cs typeface="+mn-cs"/>
              </a:rPr>
              <a:t>subject to model validation </a:t>
            </a:r>
            <a:br>
              <a:rPr kumimoji="0" lang="en-US" sz="1200" b="1" i="0" u="none" strike="noStrike" kern="1200" cap="none" spc="0" normalizeH="0" baseline="0" noProof="0" dirty="0">
                <a:ln>
                  <a:noFill/>
                </a:ln>
                <a:solidFill>
                  <a:srgbClr val="FFFFFF"/>
                </a:solidFill>
                <a:effectLst/>
                <a:uLnTx/>
                <a:uFillTx/>
                <a:latin typeface="Arial"/>
                <a:ea typeface="+mn-ea"/>
                <a:cs typeface="+mn-cs"/>
              </a:rPr>
            </a:br>
            <a:r>
              <a:rPr kumimoji="0" lang="en-US" sz="1200" b="1" i="0" u="none" strike="noStrike" kern="1200" cap="none" spc="0" normalizeH="0" baseline="0" noProof="0" dirty="0">
                <a:ln>
                  <a:noFill/>
                </a:ln>
                <a:solidFill>
                  <a:srgbClr val="FFFFFF"/>
                </a:solidFill>
                <a:effectLst/>
                <a:uLnTx/>
                <a:uFillTx/>
                <a:latin typeface="Arial"/>
                <a:ea typeface="+mn-ea"/>
                <a:cs typeface="+mn-cs"/>
              </a:rPr>
              <a:t>to a certain degree. </a:t>
            </a:r>
          </a:p>
        </p:txBody>
      </p:sp>
      <p:sp>
        <p:nvSpPr>
          <p:cNvPr id="9" name="TextBox 8">
            <a:extLst>
              <a:ext uri="{FF2B5EF4-FFF2-40B4-BE49-F238E27FC236}">
                <a16:creationId xmlns:a16="http://schemas.microsoft.com/office/drawing/2014/main" id="{8D417862-A431-314E-67D3-2A92076DFF18}"/>
              </a:ext>
            </a:extLst>
          </p:cNvPr>
          <p:cNvSpPr txBox="1"/>
          <p:nvPr/>
        </p:nvSpPr>
        <p:spPr>
          <a:xfrm>
            <a:off x="3423920" y="961244"/>
            <a:ext cx="7777480" cy="1077218"/>
          </a:xfrm>
          <a:prstGeom prst="rect">
            <a:avLst/>
          </a:prstGeom>
          <a:noFill/>
        </p:spPr>
        <p:txBody>
          <a:bodyPr wrap="square" lIns="0" tIns="0" rIns="0" bIns="0">
            <a:spAutoFit/>
          </a:bodyPr>
          <a:lstStyle/>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The scope and frequency of model validation depends on the risk rating of the model and the degree of model changes. </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Significant model changes: </a:t>
            </a:r>
            <a:r>
              <a:rPr kumimoji="0" lang="en-US" sz="1200" b="0" i="0" u="none" strike="noStrike" kern="1200" cap="none" spc="0" normalizeH="0" baseline="0" noProof="0" dirty="0">
                <a:ln>
                  <a:noFill/>
                </a:ln>
                <a:solidFill>
                  <a:srgbClr val="63666A"/>
                </a:solidFill>
                <a:effectLst/>
                <a:uLnTx/>
                <a:uFillTx/>
                <a:latin typeface="Arial"/>
                <a:ea typeface="+mn-ea"/>
                <a:cs typeface="+mn-cs"/>
              </a:rPr>
              <a:t>sufficient model validation is needed. Whether a holistic model validation or specific model validation depends on the model risk rating and the degree of model changes. </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Non-significant model changes: </a:t>
            </a:r>
            <a:r>
              <a:rPr kumimoji="0" lang="en-US" sz="1200" b="0" i="0" u="none" strike="noStrike" kern="1200" cap="none" spc="0" normalizeH="0" baseline="0" noProof="0" dirty="0">
                <a:ln>
                  <a:noFill/>
                </a:ln>
                <a:solidFill>
                  <a:srgbClr val="63666A"/>
                </a:solidFill>
                <a:effectLst/>
                <a:uLnTx/>
                <a:uFillTx/>
                <a:latin typeface="Arial"/>
                <a:ea typeface="+mn-ea"/>
                <a:cs typeface="+mn-cs"/>
              </a:rPr>
              <a:t>only peer review (considered as one type of model validation) is needed. </a:t>
            </a:r>
          </a:p>
        </p:txBody>
      </p:sp>
      <p:cxnSp>
        <p:nvCxnSpPr>
          <p:cNvPr id="15" name="Straight Connector 14">
            <a:extLst>
              <a:ext uri="{FF2B5EF4-FFF2-40B4-BE49-F238E27FC236}">
                <a16:creationId xmlns:a16="http://schemas.microsoft.com/office/drawing/2014/main" id="{E6ECE826-D0CA-57C5-A18F-1AC784C624D5}"/>
              </a:ext>
            </a:extLst>
          </p:cNvPr>
          <p:cNvCxnSpPr>
            <a:cxnSpLocks/>
          </p:cNvCxnSpPr>
          <p:nvPr/>
        </p:nvCxnSpPr>
        <p:spPr>
          <a:xfrm>
            <a:off x="599440" y="2215043"/>
            <a:ext cx="10739120" cy="0"/>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3ACA330-4F47-2DDB-68EC-0CEB8D2B8B8B}"/>
              </a:ext>
            </a:extLst>
          </p:cNvPr>
          <p:cNvSpPr/>
          <p:nvPr/>
        </p:nvSpPr>
        <p:spPr>
          <a:xfrm>
            <a:off x="616760" y="2308122"/>
            <a:ext cx="10739120" cy="14478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75597599-3B67-C089-BAF6-6F6B1A913DE0}"/>
              </a:ext>
            </a:extLst>
          </p:cNvPr>
          <p:cNvSpPr/>
          <p:nvPr/>
        </p:nvSpPr>
        <p:spPr>
          <a:xfrm>
            <a:off x="616760" y="2409044"/>
            <a:ext cx="2659840" cy="1083399"/>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Examples of </a:t>
            </a:r>
            <a:r>
              <a:rPr kumimoji="0" lang="en-US" sz="1200" b="1" i="0" u="none" strike="noStrike" kern="1200" cap="none" spc="0" normalizeH="0" baseline="0" noProof="0" dirty="0">
                <a:ln>
                  <a:noFill/>
                </a:ln>
                <a:solidFill>
                  <a:srgbClr val="FFFFFF"/>
                </a:solidFill>
                <a:effectLst/>
                <a:uLnTx/>
                <a:uFillTx/>
                <a:latin typeface="Arial"/>
                <a:ea typeface="+mn-ea"/>
                <a:cs typeface="+mn-cs"/>
              </a:rPr>
              <a:t>significant model changes </a:t>
            </a:r>
            <a:r>
              <a:rPr kumimoji="0" lang="en-US" sz="1200" b="0" i="0" u="none" strike="noStrike" kern="1200" cap="none" spc="0" normalizeH="0" baseline="0" noProof="0" dirty="0">
                <a:ln>
                  <a:noFill/>
                </a:ln>
                <a:solidFill>
                  <a:srgbClr val="FFFFFF"/>
                </a:solidFill>
                <a:effectLst/>
                <a:uLnTx/>
                <a:uFillTx/>
                <a:latin typeface="Arial"/>
                <a:ea typeface="+mn-ea"/>
                <a:cs typeface="+mn-cs"/>
              </a:rPr>
              <a:t>include, but are </a:t>
            </a:r>
            <a:br>
              <a:rPr kumimoji="0" lang="en-US" sz="1200" b="0" i="0" u="none" strike="noStrike" kern="1200" cap="none" spc="0" normalizeH="0" baseline="0" noProof="0" dirty="0">
                <a:ln>
                  <a:noFill/>
                </a:ln>
                <a:solidFill>
                  <a:srgbClr val="FFFFFF"/>
                </a:solidFill>
                <a:effectLst/>
                <a:uLnTx/>
                <a:uFillTx/>
                <a:latin typeface="Arial"/>
                <a:ea typeface="+mn-ea"/>
                <a:cs typeface="+mn-cs"/>
              </a:rPr>
            </a:br>
            <a:r>
              <a:rPr kumimoji="0" lang="en-US" sz="1200" b="0" i="0" u="none" strike="noStrike" kern="1200" cap="none" spc="0" normalizeH="0" baseline="0" noProof="0" dirty="0">
                <a:ln>
                  <a:noFill/>
                </a:ln>
                <a:solidFill>
                  <a:srgbClr val="FFFFFF"/>
                </a:solidFill>
                <a:effectLst/>
                <a:uLnTx/>
                <a:uFillTx/>
                <a:latin typeface="Arial"/>
                <a:ea typeface="+mn-ea"/>
                <a:cs typeface="+mn-cs"/>
              </a:rPr>
              <a:t>not limited to: </a:t>
            </a:r>
          </a:p>
        </p:txBody>
      </p:sp>
      <p:sp>
        <p:nvSpPr>
          <p:cNvPr id="6" name="TextBox 5">
            <a:extLst>
              <a:ext uri="{FF2B5EF4-FFF2-40B4-BE49-F238E27FC236}">
                <a16:creationId xmlns:a16="http://schemas.microsoft.com/office/drawing/2014/main" id="{6A96F70D-C5A6-831D-7758-7DFF59138A96}"/>
              </a:ext>
            </a:extLst>
          </p:cNvPr>
          <p:cNvSpPr txBox="1"/>
          <p:nvPr/>
        </p:nvSpPr>
        <p:spPr>
          <a:xfrm>
            <a:off x="3423920" y="2409044"/>
            <a:ext cx="7924800" cy="1231106"/>
          </a:xfrm>
          <a:prstGeom prst="rect">
            <a:avLst/>
          </a:prstGeom>
          <a:noFill/>
        </p:spPr>
        <p:txBody>
          <a:bodyPr wrap="square" lIns="0" tIns="0" rIns="0" bIns="0">
            <a:spAutoFit/>
          </a:bodyPr>
          <a:lstStyle/>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9CDE"/>
                </a:solidFill>
                <a:effectLst/>
                <a:uLnTx/>
                <a:uFillTx/>
                <a:latin typeface="Arial"/>
                <a:ea typeface="+mn-ea"/>
                <a:cs typeface="+mn-cs"/>
              </a:rPr>
              <a:t>Approved new use case of the model</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9CDE"/>
                </a:solidFill>
                <a:effectLst/>
                <a:uLnTx/>
                <a:uFillTx/>
                <a:latin typeface="Arial"/>
                <a:ea typeface="+mn-ea"/>
                <a:cs typeface="+mn-cs"/>
              </a:rPr>
              <a:t>Nature or source of model inputs</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9CDE"/>
                </a:solidFill>
                <a:effectLst/>
                <a:uLnTx/>
                <a:uFillTx/>
                <a:latin typeface="Arial"/>
                <a:ea typeface="+mn-ea"/>
                <a:cs typeface="+mn-cs"/>
              </a:rPr>
              <a:t>Calculation methodology</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9CDE"/>
                </a:solidFill>
                <a:effectLst/>
                <a:uLnTx/>
                <a:uFillTx/>
                <a:latin typeface="Arial"/>
                <a:ea typeface="+mn-ea"/>
                <a:cs typeface="+mn-cs"/>
              </a:rPr>
              <a:t>Modeling platform (e.g., from spreadsheet to cloud system)</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9CDE"/>
                </a:solidFill>
                <a:effectLst/>
                <a:uLnTx/>
                <a:uFillTx/>
                <a:latin typeface="Arial"/>
                <a:ea typeface="+mn-ea"/>
                <a:cs typeface="+mn-cs"/>
              </a:rPr>
              <a:t>Ongoing monitoring approach and/or thresholds</a:t>
            </a:r>
          </a:p>
        </p:txBody>
      </p:sp>
      <p:cxnSp>
        <p:nvCxnSpPr>
          <p:cNvPr id="8" name="Straight Connector 7">
            <a:extLst>
              <a:ext uri="{FF2B5EF4-FFF2-40B4-BE49-F238E27FC236}">
                <a16:creationId xmlns:a16="http://schemas.microsoft.com/office/drawing/2014/main" id="{52C4A11E-C977-2CD4-9885-6175322D6F08}"/>
              </a:ext>
            </a:extLst>
          </p:cNvPr>
          <p:cNvCxnSpPr>
            <a:cxnSpLocks/>
          </p:cNvCxnSpPr>
          <p:nvPr/>
        </p:nvCxnSpPr>
        <p:spPr>
          <a:xfrm>
            <a:off x="599440" y="3849001"/>
            <a:ext cx="10739120" cy="0"/>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CCA54F6-8D5F-1CAF-DC59-FBDCF7852A17}"/>
              </a:ext>
            </a:extLst>
          </p:cNvPr>
          <p:cNvSpPr/>
          <p:nvPr/>
        </p:nvSpPr>
        <p:spPr>
          <a:xfrm>
            <a:off x="616760" y="3942080"/>
            <a:ext cx="10739120" cy="1258364"/>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F58A4D5A-76F1-5DEB-E73E-613D1DC908EE}"/>
              </a:ext>
            </a:extLst>
          </p:cNvPr>
          <p:cNvSpPr/>
          <p:nvPr/>
        </p:nvSpPr>
        <p:spPr>
          <a:xfrm>
            <a:off x="616760" y="4039724"/>
            <a:ext cx="2659840" cy="108339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Examples of </a:t>
            </a:r>
            <a:br>
              <a:rPr kumimoji="0" lang="en-US" sz="1200" b="1" i="0" u="none" strike="noStrike" kern="1200" cap="none" spc="0" normalizeH="0" baseline="0" noProof="0" dirty="0">
                <a:ln>
                  <a:noFill/>
                </a:ln>
                <a:solidFill>
                  <a:srgbClr val="FFFFFF"/>
                </a:solidFill>
                <a:effectLst/>
                <a:uLnTx/>
                <a:uFillTx/>
                <a:latin typeface="Arial"/>
                <a:ea typeface="+mn-ea"/>
                <a:cs typeface="+mn-cs"/>
              </a:rPr>
            </a:br>
            <a:r>
              <a:rPr kumimoji="0" lang="en-US" sz="1200" b="1" i="0" u="none" strike="noStrike" kern="1200" cap="none" spc="0" normalizeH="0" baseline="0" noProof="0" dirty="0">
                <a:ln>
                  <a:noFill/>
                </a:ln>
                <a:solidFill>
                  <a:srgbClr val="FFFFFF"/>
                </a:solidFill>
                <a:effectLst/>
                <a:uLnTx/>
                <a:uFillTx/>
                <a:latin typeface="Arial"/>
                <a:ea typeface="+mn-ea"/>
                <a:cs typeface="+mn-cs"/>
              </a:rPr>
              <a:t>non-significant model changes </a:t>
            </a:r>
            <a:r>
              <a:rPr kumimoji="0" lang="en-US" sz="1200" b="0" i="0" u="none" strike="noStrike" kern="1200" cap="none" spc="0" normalizeH="0" baseline="0" noProof="0" dirty="0">
                <a:ln>
                  <a:noFill/>
                </a:ln>
                <a:solidFill>
                  <a:srgbClr val="FFFFFF"/>
                </a:solidFill>
                <a:effectLst/>
                <a:uLnTx/>
                <a:uFillTx/>
                <a:latin typeface="Arial"/>
                <a:ea typeface="+mn-ea"/>
                <a:cs typeface="+mn-cs"/>
              </a:rPr>
              <a:t>include, but are not limited to:</a:t>
            </a:r>
          </a:p>
        </p:txBody>
      </p:sp>
      <p:sp>
        <p:nvSpPr>
          <p:cNvPr id="21" name="TextBox 20">
            <a:extLst>
              <a:ext uri="{FF2B5EF4-FFF2-40B4-BE49-F238E27FC236}">
                <a16:creationId xmlns:a16="http://schemas.microsoft.com/office/drawing/2014/main" id="{F645AD34-D261-7B0A-40AD-C4F8E9C1F793}"/>
              </a:ext>
            </a:extLst>
          </p:cNvPr>
          <p:cNvSpPr txBox="1"/>
          <p:nvPr/>
        </p:nvSpPr>
        <p:spPr>
          <a:xfrm>
            <a:off x="3423920" y="4039724"/>
            <a:ext cx="7924800" cy="707886"/>
          </a:xfrm>
          <a:prstGeom prst="rect">
            <a:avLst/>
          </a:prstGeom>
          <a:noFill/>
        </p:spPr>
        <p:txBody>
          <a:bodyPr wrap="square" lIns="0" tIns="0" rIns="0" bIns="0">
            <a:spAutoFit/>
          </a:bodyPr>
          <a:lstStyle/>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F9C35"/>
                </a:solidFill>
                <a:effectLst/>
                <a:uLnTx/>
                <a:uFillTx/>
                <a:latin typeface="Arial"/>
                <a:ea typeface="+mn-ea"/>
                <a:cs typeface="+mn-cs"/>
              </a:rPr>
              <a:t>Changes to optimize performance</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F9C35"/>
                </a:solidFill>
                <a:effectLst/>
                <a:uLnTx/>
                <a:uFillTx/>
                <a:latin typeface="Arial"/>
                <a:ea typeface="+mn-ea"/>
                <a:cs typeface="+mn-cs"/>
              </a:rPr>
              <a:t>Rewriting of code to improve readability</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F9C35"/>
                </a:solidFill>
                <a:effectLst/>
                <a:uLnTx/>
                <a:uFillTx/>
                <a:latin typeface="Arial"/>
                <a:ea typeface="+mn-ea"/>
                <a:cs typeface="+mn-cs"/>
              </a:rPr>
              <a:t>Bug fixes with no numerical impact</a:t>
            </a:r>
          </a:p>
        </p:txBody>
      </p:sp>
      <p:grpSp>
        <p:nvGrpSpPr>
          <p:cNvPr id="29" name="object 4">
            <a:extLst>
              <a:ext uri="{FF2B5EF4-FFF2-40B4-BE49-F238E27FC236}">
                <a16:creationId xmlns:a16="http://schemas.microsoft.com/office/drawing/2014/main" id="{E74ABF7B-4863-05A5-5B8F-43E04CF3E60F}"/>
              </a:ext>
            </a:extLst>
          </p:cNvPr>
          <p:cNvGrpSpPr/>
          <p:nvPr/>
        </p:nvGrpSpPr>
        <p:grpSpPr>
          <a:xfrm>
            <a:off x="8641472" y="2465193"/>
            <a:ext cx="2255128" cy="3430782"/>
            <a:chOff x="5346341" y="7795876"/>
            <a:chExt cx="1399540" cy="2129155"/>
          </a:xfrm>
        </p:grpSpPr>
        <p:pic>
          <p:nvPicPr>
            <p:cNvPr id="30" name="object 5">
              <a:extLst>
                <a:ext uri="{FF2B5EF4-FFF2-40B4-BE49-F238E27FC236}">
                  <a16:creationId xmlns:a16="http://schemas.microsoft.com/office/drawing/2014/main" id="{B4B6EBD6-7BA2-F57D-A64B-8BA493EC5C42}"/>
                </a:ext>
              </a:extLst>
            </p:cNvPr>
            <p:cNvPicPr/>
            <p:nvPr/>
          </p:nvPicPr>
          <p:blipFill>
            <a:blip r:embed="rId2" cstate="print">
              <a:duotone>
                <a:schemeClr val="bg2">
                  <a:shade val="45000"/>
                  <a:satMod val="135000"/>
                </a:schemeClr>
                <a:prstClr val="white"/>
              </a:duotone>
            </a:blip>
            <a:stretch>
              <a:fillRect/>
            </a:stretch>
          </p:blipFill>
          <p:spPr>
            <a:xfrm>
              <a:off x="5735937" y="9582932"/>
              <a:ext cx="485499" cy="341599"/>
            </a:xfrm>
            <a:prstGeom prst="rect">
              <a:avLst/>
            </a:prstGeom>
          </p:spPr>
        </p:pic>
        <p:pic>
          <p:nvPicPr>
            <p:cNvPr id="31" name="object 6">
              <a:extLst>
                <a:ext uri="{FF2B5EF4-FFF2-40B4-BE49-F238E27FC236}">
                  <a16:creationId xmlns:a16="http://schemas.microsoft.com/office/drawing/2014/main" id="{4C878F31-DFD1-7061-62EB-23F0477DC274}"/>
                </a:ext>
              </a:extLst>
            </p:cNvPr>
            <p:cNvPicPr/>
            <p:nvPr/>
          </p:nvPicPr>
          <p:blipFill>
            <a:blip r:embed="rId3" cstate="print">
              <a:duotone>
                <a:schemeClr val="bg2">
                  <a:shade val="45000"/>
                  <a:satMod val="135000"/>
                </a:schemeClr>
                <a:prstClr val="white"/>
              </a:duotone>
            </a:blip>
            <a:stretch>
              <a:fillRect/>
            </a:stretch>
          </p:blipFill>
          <p:spPr>
            <a:xfrm>
              <a:off x="5346341" y="7795876"/>
              <a:ext cx="1399310" cy="1769113"/>
            </a:xfrm>
            <a:prstGeom prst="rect">
              <a:avLst/>
            </a:prstGeom>
          </p:spPr>
        </p:pic>
        <p:pic>
          <p:nvPicPr>
            <p:cNvPr id="32" name="object 7">
              <a:extLst>
                <a:ext uri="{FF2B5EF4-FFF2-40B4-BE49-F238E27FC236}">
                  <a16:creationId xmlns:a16="http://schemas.microsoft.com/office/drawing/2014/main" id="{9394C832-94D6-CA56-1B88-AB19453EDC5C}"/>
                </a:ext>
              </a:extLst>
            </p:cNvPr>
            <p:cNvPicPr/>
            <p:nvPr/>
          </p:nvPicPr>
          <p:blipFill>
            <a:blip r:embed="rId4" cstate="print">
              <a:duotone>
                <a:schemeClr val="bg2">
                  <a:shade val="45000"/>
                  <a:satMod val="135000"/>
                </a:schemeClr>
                <a:prstClr val="white"/>
              </a:duotone>
            </a:blip>
            <a:stretch>
              <a:fillRect/>
            </a:stretch>
          </p:blipFill>
          <p:spPr>
            <a:xfrm>
              <a:off x="6056809" y="8863248"/>
              <a:ext cx="264779" cy="239225"/>
            </a:xfrm>
            <a:prstGeom prst="rect">
              <a:avLst/>
            </a:prstGeom>
          </p:spPr>
        </p:pic>
        <p:sp>
          <p:nvSpPr>
            <p:cNvPr id="33" name="object 8">
              <a:extLst>
                <a:ext uri="{FF2B5EF4-FFF2-40B4-BE49-F238E27FC236}">
                  <a16:creationId xmlns:a16="http://schemas.microsoft.com/office/drawing/2014/main" id="{46D74425-36D6-1CF0-961C-0F582C871165}"/>
                </a:ext>
              </a:extLst>
            </p:cNvPr>
            <p:cNvSpPr/>
            <p:nvPr/>
          </p:nvSpPr>
          <p:spPr>
            <a:xfrm>
              <a:off x="5585131" y="9415193"/>
              <a:ext cx="0" cy="8255"/>
            </a:xfrm>
            <a:custGeom>
              <a:avLst/>
              <a:gdLst/>
              <a:ahLst/>
              <a:cxnLst/>
              <a:rect l="l" t="t" r="r" b="b"/>
              <a:pathLst>
                <a:path h="8254">
                  <a:moveTo>
                    <a:pt x="0" y="0"/>
                  </a:moveTo>
                  <a:lnTo>
                    <a:pt x="0" y="8204"/>
                  </a:lnTo>
                </a:path>
              </a:pathLst>
            </a:custGeom>
            <a:ln w="5473">
              <a:solidFill>
                <a:srgbClr val="50B848"/>
              </a:solidFill>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34" name="object 9">
              <a:extLst>
                <a:ext uri="{FF2B5EF4-FFF2-40B4-BE49-F238E27FC236}">
                  <a16:creationId xmlns:a16="http://schemas.microsoft.com/office/drawing/2014/main" id="{21DD1771-B2EF-4E22-AEA4-61175505E098}"/>
                </a:ext>
              </a:extLst>
            </p:cNvPr>
            <p:cNvSpPr/>
            <p:nvPr/>
          </p:nvSpPr>
          <p:spPr>
            <a:xfrm>
              <a:off x="5585131" y="9439736"/>
              <a:ext cx="0" cy="253365"/>
            </a:xfrm>
            <a:custGeom>
              <a:avLst/>
              <a:gdLst/>
              <a:ahLst/>
              <a:cxnLst/>
              <a:rect l="l" t="t" r="r" b="b"/>
              <a:pathLst>
                <a:path h="253365">
                  <a:moveTo>
                    <a:pt x="0" y="0"/>
                  </a:moveTo>
                  <a:lnTo>
                    <a:pt x="0" y="253187"/>
                  </a:lnTo>
                </a:path>
              </a:pathLst>
            </a:custGeom>
            <a:ln w="5473">
              <a:solidFill>
                <a:srgbClr val="50B848"/>
              </a:solidFill>
              <a:prstDash val="dash"/>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35" name="object 10">
              <a:extLst>
                <a:ext uri="{FF2B5EF4-FFF2-40B4-BE49-F238E27FC236}">
                  <a16:creationId xmlns:a16="http://schemas.microsoft.com/office/drawing/2014/main" id="{44196646-C1A6-18FD-87A9-8E8FE348D11A}"/>
                </a:ext>
              </a:extLst>
            </p:cNvPr>
            <p:cNvSpPr/>
            <p:nvPr/>
          </p:nvSpPr>
          <p:spPr>
            <a:xfrm>
              <a:off x="5585131" y="9701099"/>
              <a:ext cx="8255" cy="8255"/>
            </a:xfrm>
            <a:custGeom>
              <a:avLst/>
              <a:gdLst/>
              <a:ahLst/>
              <a:cxnLst/>
              <a:rect l="l" t="t" r="r" b="b"/>
              <a:pathLst>
                <a:path w="8254" h="8254">
                  <a:moveTo>
                    <a:pt x="0" y="0"/>
                  </a:moveTo>
                  <a:lnTo>
                    <a:pt x="0" y="8204"/>
                  </a:lnTo>
                  <a:lnTo>
                    <a:pt x="8204" y="8204"/>
                  </a:lnTo>
                </a:path>
              </a:pathLst>
            </a:custGeom>
            <a:ln w="5473">
              <a:solidFill>
                <a:srgbClr val="50B848"/>
              </a:solidFill>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36" name="object 11">
              <a:extLst>
                <a:ext uri="{FF2B5EF4-FFF2-40B4-BE49-F238E27FC236}">
                  <a16:creationId xmlns:a16="http://schemas.microsoft.com/office/drawing/2014/main" id="{009EE700-9075-CC5D-20E6-D02D3E829B26}"/>
                </a:ext>
              </a:extLst>
            </p:cNvPr>
            <p:cNvSpPr/>
            <p:nvPr/>
          </p:nvSpPr>
          <p:spPr>
            <a:xfrm>
              <a:off x="5609880" y="9709306"/>
              <a:ext cx="91440" cy="0"/>
            </a:xfrm>
            <a:custGeom>
              <a:avLst/>
              <a:gdLst/>
              <a:ahLst/>
              <a:cxnLst/>
              <a:rect l="l" t="t" r="r" b="b"/>
              <a:pathLst>
                <a:path w="91439">
                  <a:moveTo>
                    <a:pt x="0" y="0"/>
                  </a:moveTo>
                  <a:lnTo>
                    <a:pt x="91008" y="0"/>
                  </a:lnTo>
                </a:path>
              </a:pathLst>
            </a:custGeom>
            <a:ln w="5473">
              <a:solidFill>
                <a:srgbClr val="50B848"/>
              </a:solidFill>
              <a:prstDash val="dash"/>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37" name="object 12">
              <a:extLst>
                <a:ext uri="{FF2B5EF4-FFF2-40B4-BE49-F238E27FC236}">
                  <a16:creationId xmlns:a16="http://schemas.microsoft.com/office/drawing/2014/main" id="{F4DAD352-9BD1-901E-401B-BD67E7AB3B6D}"/>
                </a:ext>
              </a:extLst>
            </p:cNvPr>
            <p:cNvSpPr/>
            <p:nvPr/>
          </p:nvSpPr>
          <p:spPr>
            <a:xfrm>
              <a:off x="5709155" y="9709306"/>
              <a:ext cx="8255" cy="0"/>
            </a:xfrm>
            <a:custGeom>
              <a:avLst/>
              <a:gdLst/>
              <a:ahLst/>
              <a:cxnLst/>
              <a:rect l="l" t="t" r="r" b="b"/>
              <a:pathLst>
                <a:path w="8254">
                  <a:moveTo>
                    <a:pt x="0" y="0"/>
                  </a:moveTo>
                  <a:lnTo>
                    <a:pt x="8204" y="0"/>
                  </a:lnTo>
                </a:path>
              </a:pathLst>
            </a:custGeom>
            <a:ln w="5473">
              <a:solidFill>
                <a:srgbClr val="50B848"/>
              </a:solidFill>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grpSp>
    </p:spTree>
    <p:extLst>
      <p:ext uri="{BB962C8B-B14F-4D97-AF65-F5344CB8AC3E}">
        <p14:creationId xmlns:p14="http://schemas.microsoft.com/office/powerpoint/2010/main" val="977867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235D02-44FD-AABF-94B9-B996AE576C8C}"/>
              </a:ext>
            </a:extLst>
          </p:cNvPr>
          <p:cNvSpPr/>
          <p:nvPr/>
        </p:nvSpPr>
        <p:spPr>
          <a:xfrm>
            <a:off x="609600" y="877888"/>
            <a:ext cx="10134600" cy="3768466"/>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4B243BC5-0FF1-2E83-0082-0869F8291675}"/>
              </a:ext>
            </a:extLst>
          </p:cNvPr>
          <p:cNvSpPr>
            <a:spLocks noGrp="1"/>
          </p:cNvSpPr>
          <p:nvPr>
            <p:ph type="title"/>
          </p:nvPr>
        </p:nvSpPr>
        <p:spPr/>
        <p:txBody>
          <a:bodyPr/>
          <a:lstStyle/>
          <a:p>
            <a:r>
              <a:rPr lang="en-US" b="1" dirty="0"/>
              <a:t>Phase 2: Establish Validation Scope (What) (cont.)</a:t>
            </a:r>
          </a:p>
        </p:txBody>
      </p:sp>
      <p:graphicFrame>
        <p:nvGraphicFramePr>
          <p:cNvPr id="3" name="Table 3">
            <a:extLst>
              <a:ext uri="{FF2B5EF4-FFF2-40B4-BE49-F238E27FC236}">
                <a16:creationId xmlns:a16="http://schemas.microsoft.com/office/drawing/2014/main" id="{89E0B878-F36F-3E45-6ED0-F8A2F9E5A026}"/>
              </a:ext>
            </a:extLst>
          </p:cNvPr>
          <p:cNvGraphicFramePr>
            <a:graphicFrameLocks noGrp="1"/>
          </p:cNvGraphicFramePr>
          <p:nvPr/>
        </p:nvGraphicFramePr>
        <p:xfrm>
          <a:off x="762000" y="1014544"/>
          <a:ext cx="2895600" cy="3441120"/>
        </p:xfrm>
        <a:graphic>
          <a:graphicData uri="http://schemas.openxmlformats.org/drawingml/2006/table">
            <a:tbl>
              <a:tblPr>
                <a:tableStyleId>{5C22544A-7EE6-4342-B048-85BDC9FD1C3A}</a:tableStyleId>
              </a:tblPr>
              <a:tblGrid>
                <a:gridCol w="428978">
                  <a:extLst>
                    <a:ext uri="{9D8B030D-6E8A-4147-A177-3AD203B41FA5}">
                      <a16:colId xmlns:a16="http://schemas.microsoft.com/office/drawing/2014/main" val="183339500"/>
                    </a:ext>
                  </a:extLst>
                </a:gridCol>
                <a:gridCol w="2466622">
                  <a:extLst>
                    <a:ext uri="{9D8B030D-6E8A-4147-A177-3AD203B41FA5}">
                      <a16:colId xmlns:a16="http://schemas.microsoft.com/office/drawing/2014/main" val="1289514518"/>
                    </a:ext>
                  </a:extLst>
                </a:gridCol>
              </a:tblGrid>
              <a:tr h="860280">
                <a:tc>
                  <a:txBody>
                    <a:bodyPr/>
                    <a:lstStyle/>
                    <a:p>
                      <a:pPr>
                        <a:spcBef>
                          <a:spcPts val="600"/>
                        </a:spcBef>
                        <a:spcAft>
                          <a:spcPts val="0"/>
                        </a:spcAft>
                      </a:pPr>
                      <a:r>
                        <a:rPr lang="en-US" sz="1200" b="1" dirty="0">
                          <a:solidFill>
                            <a:schemeClr val="bg1"/>
                          </a:solidFill>
                        </a:rPr>
                        <a:t>1.</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New Modeling Platform</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889807695"/>
                  </a:ext>
                </a:extLst>
              </a:tr>
              <a:tr h="860280">
                <a:tc>
                  <a:txBody>
                    <a:bodyPr/>
                    <a:lstStyle/>
                    <a:p>
                      <a:pPr>
                        <a:spcBef>
                          <a:spcPts val="600"/>
                        </a:spcBef>
                        <a:spcAft>
                          <a:spcPts val="0"/>
                        </a:spcAft>
                      </a:pPr>
                      <a:r>
                        <a:rPr lang="en-US" sz="1200" b="1" dirty="0">
                          <a:solidFill>
                            <a:schemeClr val="bg1"/>
                          </a:solidFill>
                        </a:rPr>
                        <a:t>2.</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New Model Use Case(s) </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16883309"/>
                  </a:ext>
                </a:extLst>
              </a:tr>
              <a:tr h="860280">
                <a:tc>
                  <a:txBody>
                    <a:bodyPr/>
                    <a:lstStyle/>
                    <a:p>
                      <a:pPr>
                        <a:spcBef>
                          <a:spcPts val="600"/>
                        </a:spcBef>
                        <a:spcAft>
                          <a:spcPts val="0"/>
                        </a:spcAft>
                      </a:pPr>
                      <a:r>
                        <a:rPr lang="en-US" sz="1200" b="1" dirty="0">
                          <a:solidFill>
                            <a:schemeClr val="bg1"/>
                          </a:solidFill>
                        </a:rPr>
                        <a:t>3.</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New Product(s)</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701958732"/>
                  </a:ext>
                </a:extLst>
              </a:tr>
              <a:tr h="860280">
                <a:tc>
                  <a:txBody>
                    <a:bodyPr/>
                    <a:lstStyle/>
                    <a:p>
                      <a:pPr>
                        <a:spcBef>
                          <a:spcPts val="600"/>
                        </a:spcBef>
                        <a:spcAft>
                          <a:spcPts val="0"/>
                        </a:spcAft>
                      </a:pPr>
                      <a:r>
                        <a:rPr lang="en-US" sz="1200" b="1" dirty="0">
                          <a:solidFill>
                            <a:schemeClr val="bg1"/>
                          </a:solidFill>
                        </a:rPr>
                        <a:t>4.</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New Regulation</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186015801"/>
                  </a:ext>
                </a:extLst>
              </a:tr>
            </a:tbl>
          </a:graphicData>
        </a:graphic>
      </p:graphicFrame>
      <p:sp>
        <p:nvSpPr>
          <p:cNvPr id="5" name="Right Brace 4">
            <a:extLst>
              <a:ext uri="{FF2B5EF4-FFF2-40B4-BE49-F238E27FC236}">
                <a16:creationId xmlns:a16="http://schemas.microsoft.com/office/drawing/2014/main" id="{A625CAFE-66CC-21AB-28E6-A0BE294F0A29}"/>
              </a:ext>
            </a:extLst>
          </p:cNvPr>
          <p:cNvSpPr/>
          <p:nvPr/>
        </p:nvSpPr>
        <p:spPr>
          <a:xfrm>
            <a:off x="3931920" y="1087120"/>
            <a:ext cx="381000" cy="3368544"/>
          </a:xfrm>
          <a:prstGeom prst="rightBrace">
            <a:avLst>
              <a:gd name="adj1" fmla="val 3766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7" name="TextBox 6">
            <a:extLst>
              <a:ext uri="{FF2B5EF4-FFF2-40B4-BE49-F238E27FC236}">
                <a16:creationId xmlns:a16="http://schemas.microsoft.com/office/drawing/2014/main" id="{24B83575-3ACF-9FFC-A13D-CE84E009B131}"/>
              </a:ext>
            </a:extLst>
          </p:cNvPr>
          <p:cNvSpPr txBox="1"/>
          <p:nvPr/>
        </p:nvSpPr>
        <p:spPr>
          <a:xfrm>
            <a:off x="4587240" y="2133600"/>
            <a:ext cx="6096000" cy="1138773"/>
          </a:xfrm>
          <a:prstGeom prst="rect">
            <a:avLst/>
          </a:prstGeom>
          <a:noFill/>
        </p:spPr>
        <p:txBody>
          <a:bodyPr wrap="square">
            <a:spAutoFit/>
          </a:bodyPr>
          <a:lstStyle/>
          <a:p>
            <a:pPr marL="342900" marR="0" lvl="0" indent="-342900" algn="l" defTabSz="1088333" rtl="0" eaLnBrk="1" fontAlgn="auto" latinLnBrk="0" hangingPunct="1">
              <a:lnSpc>
                <a:spcPct val="100000"/>
              </a:lnSpc>
              <a:spcBef>
                <a:spcPts val="80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Holistic Independent Model Validation</a:t>
            </a:r>
          </a:p>
          <a:p>
            <a:pPr marL="681038" marR="0" lvl="2" indent="-285750" algn="l" defTabSz="1088333"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Input</a:t>
            </a:r>
          </a:p>
          <a:p>
            <a:pPr marL="681038" marR="0" lvl="2" indent="-285750" algn="l" defTabSz="1088333"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Processing</a:t>
            </a:r>
          </a:p>
          <a:p>
            <a:pPr marL="681038" marR="0" lvl="2" indent="-285750" algn="l" defTabSz="1088333"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63666A"/>
                </a:solidFill>
                <a:effectLst/>
                <a:uLnTx/>
                <a:uFillTx/>
                <a:latin typeface="Arial"/>
                <a:ea typeface="+mn-ea"/>
                <a:cs typeface="+mn-cs"/>
              </a:rPr>
              <a:t>Output (reporting, disclosures and analysis)</a:t>
            </a:r>
          </a:p>
        </p:txBody>
      </p:sp>
      <p:sp>
        <p:nvSpPr>
          <p:cNvPr id="8" name="Rectangle 7">
            <a:extLst>
              <a:ext uri="{FF2B5EF4-FFF2-40B4-BE49-F238E27FC236}">
                <a16:creationId xmlns:a16="http://schemas.microsoft.com/office/drawing/2014/main" id="{CF1C43EA-DD6F-443C-66F4-FDE55698AFE0}"/>
              </a:ext>
            </a:extLst>
          </p:cNvPr>
          <p:cNvSpPr/>
          <p:nvPr/>
        </p:nvSpPr>
        <p:spPr>
          <a:xfrm>
            <a:off x="609600" y="4738689"/>
            <a:ext cx="10134600" cy="1104768"/>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9" name="Table 3">
            <a:extLst>
              <a:ext uri="{FF2B5EF4-FFF2-40B4-BE49-F238E27FC236}">
                <a16:creationId xmlns:a16="http://schemas.microsoft.com/office/drawing/2014/main" id="{7626536C-B484-9988-F3DE-D695F5791315}"/>
              </a:ext>
            </a:extLst>
          </p:cNvPr>
          <p:cNvGraphicFramePr>
            <a:graphicFrameLocks noGrp="1"/>
          </p:cNvGraphicFramePr>
          <p:nvPr/>
        </p:nvGraphicFramePr>
        <p:xfrm>
          <a:off x="762000" y="4875344"/>
          <a:ext cx="2895600" cy="860280"/>
        </p:xfrm>
        <a:graphic>
          <a:graphicData uri="http://schemas.openxmlformats.org/drawingml/2006/table">
            <a:tbl>
              <a:tblPr>
                <a:tableStyleId>{5C22544A-7EE6-4342-B048-85BDC9FD1C3A}</a:tableStyleId>
              </a:tblPr>
              <a:tblGrid>
                <a:gridCol w="428978">
                  <a:extLst>
                    <a:ext uri="{9D8B030D-6E8A-4147-A177-3AD203B41FA5}">
                      <a16:colId xmlns:a16="http://schemas.microsoft.com/office/drawing/2014/main" val="183339500"/>
                    </a:ext>
                  </a:extLst>
                </a:gridCol>
                <a:gridCol w="2466622">
                  <a:extLst>
                    <a:ext uri="{9D8B030D-6E8A-4147-A177-3AD203B41FA5}">
                      <a16:colId xmlns:a16="http://schemas.microsoft.com/office/drawing/2014/main" val="1289514518"/>
                    </a:ext>
                  </a:extLst>
                </a:gridCol>
              </a:tblGrid>
              <a:tr h="860280">
                <a:tc>
                  <a:txBody>
                    <a:bodyPr/>
                    <a:lstStyle/>
                    <a:p>
                      <a:pPr>
                        <a:spcBef>
                          <a:spcPts val="600"/>
                        </a:spcBef>
                        <a:spcAft>
                          <a:spcPts val="0"/>
                        </a:spcAft>
                      </a:pPr>
                      <a:r>
                        <a:rPr lang="en-US" sz="1200" b="1" dirty="0">
                          <a:solidFill>
                            <a:schemeClr val="bg1"/>
                          </a:solidFill>
                        </a:rPr>
                        <a:t>5.</a:t>
                      </a:r>
                    </a:p>
                  </a:txBody>
                  <a:tcPr marL="72000" marR="72000" marT="72000" marB="72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spcBef>
                          <a:spcPts val="600"/>
                        </a:spcBef>
                        <a:spcAft>
                          <a:spcPts val="0"/>
                        </a:spcAft>
                      </a:pPr>
                      <a:r>
                        <a:rPr lang="en-US" sz="1200" b="1" dirty="0">
                          <a:solidFill>
                            <a:schemeClr val="bg1"/>
                          </a:solidFill>
                        </a:rPr>
                        <a:t>Ongoing Updates</a:t>
                      </a:r>
                    </a:p>
                  </a:txBody>
                  <a:tcPr marL="72000" marR="72000" marT="72000" marB="72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889807695"/>
                  </a:ext>
                </a:extLst>
              </a:tr>
            </a:tbl>
          </a:graphicData>
        </a:graphic>
      </p:graphicFrame>
      <p:sp>
        <p:nvSpPr>
          <p:cNvPr id="10" name="Right Brace 9">
            <a:extLst>
              <a:ext uri="{FF2B5EF4-FFF2-40B4-BE49-F238E27FC236}">
                <a16:creationId xmlns:a16="http://schemas.microsoft.com/office/drawing/2014/main" id="{1A3D23AE-3EA2-8C28-986B-080B2424F993}"/>
              </a:ext>
            </a:extLst>
          </p:cNvPr>
          <p:cNvSpPr/>
          <p:nvPr/>
        </p:nvSpPr>
        <p:spPr>
          <a:xfrm>
            <a:off x="3931920" y="4947920"/>
            <a:ext cx="319654" cy="787704"/>
          </a:xfrm>
          <a:prstGeom prst="rightBrace">
            <a:avLst>
              <a:gd name="adj1" fmla="val 3766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11" name="TextBox 10">
            <a:extLst>
              <a:ext uri="{FF2B5EF4-FFF2-40B4-BE49-F238E27FC236}">
                <a16:creationId xmlns:a16="http://schemas.microsoft.com/office/drawing/2014/main" id="{A49D129A-8BC6-3692-D68D-1CA0E5003548}"/>
              </a:ext>
            </a:extLst>
          </p:cNvPr>
          <p:cNvSpPr txBox="1"/>
          <p:nvPr/>
        </p:nvSpPr>
        <p:spPr>
          <a:xfrm>
            <a:off x="4587240" y="5132665"/>
            <a:ext cx="6096000" cy="276999"/>
          </a:xfrm>
          <a:prstGeom prst="rect">
            <a:avLst/>
          </a:prstGeom>
          <a:noFill/>
        </p:spPr>
        <p:txBody>
          <a:bodyPr wrap="square">
            <a:spAutoFit/>
          </a:bodyPr>
          <a:lstStyle/>
          <a:p>
            <a:pPr marL="342900" marR="0" lvl="0" indent="-342900" algn="l" defTabSz="1088333" rtl="0" eaLnBrk="1" fontAlgn="auto" latinLnBrk="0" hangingPunct="1">
              <a:lnSpc>
                <a:spcPct val="100000"/>
              </a:lnSpc>
              <a:spcBef>
                <a:spcPts val="800"/>
              </a:spcBef>
              <a:spcAft>
                <a:spcPts val="0"/>
              </a:spcAft>
              <a:buClrTx/>
              <a:buSzTx/>
              <a:buFont typeface="+mj-lt"/>
              <a:buAutoNum type="arabicPeriod" startAt="2"/>
              <a:tabLst/>
              <a:defRPr/>
            </a:pPr>
            <a:r>
              <a:rPr kumimoji="0" lang="en-US" sz="1200" b="1" i="0" u="none" strike="noStrike" kern="1200" cap="none" spc="0" normalizeH="0" baseline="0" noProof="0" dirty="0">
                <a:ln>
                  <a:noFill/>
                </a:ln>
                <a:solidFill>
                  <a:srgbClr val="63666A"/>
                </a:solidFill>
                <a:effectLst/>
                <a:uLnTx/>
                <a:uFillTx/>
                <a:latin typeface="Arial"/>
                <a:ea typeface="+mn-ea"/>
                <a:cs typeface="+mn-cs"/>
              </a:rPr>
              <a:t>Specific model component validation </a:t>
            </a:r>
            <a:endParaRPr kumimoji="0" lang="en-US" sz="1200" b="0" i="0" u="none" strike="noStrike" kern="1200" cap="none" spc="0" normalizeH="0" baseline="0" noProof="0" dirty="0">
              <a:ln>
                <a:noFill/>
              </a:ln>
              <a:solidFill>
                <a:srgbClr val="63666A"/>
              </a:solidFill>
              <a:effectLst/>
              <a:uLnTx/>
              <a:uFillTx/>
              <a:latin typeface="Arial"/>
              <a:ea typeface="+mn-ea"/>
              <a:cs typeface="+mn-cs"/>
            </a:endParaRPr>
          </a:p>
        </p:txBody>
      </p:sp>
    </p:spTree>
    <p:extLst>
      <p:ext uri="{BB962C8B-B14F-4D97-AF65-F5344CB8AC3E}">
        <p14:creationId xmlns:p14="http://schemas.microsoft.com/office/powerpoint/2010/main" val="2927025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4E4B9F-98C3-D5F0-0CEB-7C782E20F36B}"/>
              </a:ext>
            </a:extLst>
          </p:cNvPr>
          <p:cNvSpPr>
            <a:spLocks noGrp="1"/>
          </p:cNvSpPr>
          <p:nvPr>
            <p:ph type="sldNum" sz="quarter" idx="12"/>
          </p:nvPr>
        </p:nvSpPr>
        <p:spPr/>
        <p:txBody>
          <a:bodyPr/>
          <a:lstStyle/>
          <a:p>
            <a:fld id="{A7D4F30D-40DB-4D14-92A8-71EC94CA5371}" type="slidenum">
              <a:rPr lang="en-GB" smtClean="0"/>
              <a:t>2</a:t>
            </a:fld>
            <a:endParaRPr lang="en-GB"/>
          </a:p>
        </p:txBody>
      </p:sp>
      <p:sp>
        <p:nvSpPr>
          <p:cNvPr id="3" name="Title 2">
            <a:extLst>
              <a:ext uri="{FF2B5EF4-FFF2-40B4-BE49-F238E27FC236}">
                <a16:creationId xmlns:a16="http://schemas.microsoft.com/office/drawing/2014/main" id="{4FBE3793-FCDC-2020-D808-1803D8F2D0DB}"/>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74F405B8-126B-374A-0BE4-77CB3D481A1B}"/>
              </a:ext>
            </a:extLst>
          </p:cNvPr>
          <p:cNvSpPr>
            <a:spLocks noGrp="1"/>
          </p:cNvSpPr>
          <p:nvPr>
            <p:ph type="body" sz="quarter" idx="13"/>
          </p:nvPr>
        </p:nvSpPr>
        <p:spPr/>
        <p:txBody>
          <a:bodyPr/>
          <a:lstStyle/>
          <a:p>
            <a:r>
              <a:rPr lang="en-US" dirty="0"/>
              <a:t> </a:t>
            </a:r>
          </a:p>
        </p:txBody>
      </p:sp>
      <p:sp>
        <p:nvSpPr>
          <p:cNvPr id="5" name="Content Placeholder 4">
            <a:extLst>
              <a:ext uri="{FF2B5EF4-FFF2-40B4-BE49-F238E27FC236}">
                <a16:creationId xmlns:a16="http://schemas.microsoft.com/office/drawing/2014/main" id="{AC6A595B-5F45-56B7-C681-2174A14B9D31}"/>
              </a:ext>
            </a:extLst>
          </p:cNvPr>
          <p:cNvSpPr>
            <a:spLocks noGrp="1"/>
          </p:cNvSpPr>
          <p:nvPr>
            <p:ph idx="1"/>
          </p:nvPr>
        </p:nvSpPr>
        <p:spPr/>
        <p:txBody>
          <a:bodyPr/>
          <a:lstStyle/>
          <a:p>
            <a:r>
              <a:rPr lang="en-US" dirty="0"/>
              <a:t>Model Governance</a:t>
            </a:r>
          </a:p>
          <a:p>
            <a:pPr lvl="1"/>
            <a:r>
              <a:rPr lang="en-US" dirty="0"/>
              <a:t>Model Risk Management Framework</a:t>
            </a:r>
          </a:p>
          <a:p>
            <a:pPr lvl="1"/>
            <a:r>
              <a:rPr lang="en-US" dirty="0"/>
              <a:t>Model Governance Policies</a:t>
            </a:r>
          </a:p>
          <a:p>
            <a:r>
              <a:rPr lang="en-US" dirty="0"/>
              <a:t>Model Validation</a:t>
            </a:r>
          </a:p>
          <a:p>
            <a:pPr lvl="1"/>
            <a:r>
              <a:rPr lang="en-US" dirty="0"/>
              <a:t>Model Validation Journey </a:t>
            </a:r>
          </a:p>
          <a:p>
            <a:pPr lvl="1"/>
            <a:r>
              <a:rPr lang="en-US" dirty="0"/>
              <a:t>Model Validation - Modernization</a:t>
            </a:r>
          </a:p>
          <a:p>
            <a:pPr lvl="1"/>
            <a:r>
              <a:rPr lang="en-US" dirty="0"/>
              <a:t>Model Validation – Myths </a:t>
            </a:r>
          </a:p>
        </p:txBody>
      </p:sp>
    </p:spTree>
    <p:extLst>
      <p:ext uri="{BB962C8B-B14F-4D97-AF65-F5344CB8AC3E}">
        <p14:creationId xmlns:p14="http://schemas.microsoft.com/office/powerpoint/2010/main" val="2310813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F815-9726-33AC-322F-36836C7A6B67}"/>
              </a:ext>
            </a:extLst>
          </p:cNvPr>
          <p:cNvSpPr>
            <a:spLocks noGrp="1"/>
          </p:cNvSpPr>
          <p:nvPr>
            <p:ph type="title"/>
          </p:nvPr>
        </p:nvSpPr>
        <p:spPr/>
        <p:txBody>
          <a:bodyPr/>
          <a:lstStyle/>
          <a:p>
            <a:r>
              <a:rPr lang="en-US" b="1" dirty="0"/>
              <a:t>Phase 3: </a:t>
            </a:r>
            <a:r>
              <a:rPr lang="en-US" sz="2800" b="1" dirty="0">
                <a:solidFill>
                  <a:schemeClr val="accent1"/>
                </a:solidFill>
              </a:rPr>
              <a:t>Execute</a:t>
            </a:r>
            <a:r>
              <a:rPr lang="en-US" b="1" dirty="0"/>
              <a:t> Validation (How)</a:t>
            </a:r>
          </a:p>
        </p:txBody>
      </p:sp>
      <p:graphicFrame>
        <p:nvGraphicFramePr>
          <p:cNvPr id="3" name="Table 2">
            <a:extLst>
              <a:ext uri="{FF2B5EF4-FFF2-40B4-BE49-F238E27FC236}">
                <a16:creationId xmlns:a16="http://schemas.microsoft.com/office/drawing/2014/main" id="{3945899E-A98B-21DF-8D32-69CCF3E1751A}"/>
              </a:ext>
            </a:extLst>
          </p:cNvPr>
          <p:cNvGraphicFramePr>
            <a:graphicFrameLocks noGrp="1"/>
          </p:cNvGraphicFramePr>
          <p:nvPr>
            <p:extLst>
              <p:ext uri="{D42A27DB-BD31-4B8C-83A1-F6EECF244321}">
                <p14:modId xmlns:p14="http://schemas.microsoft.com/office/powerpoint/2010/main" val="4102160704"/>
              </p:ext>
            </p:extLst>
          </p:nvPr>
        </p:nvGraphicFramePr>
        <p:xfrm>
          <a:off x="3088640" y="877887"/>
          <a:ext cx="8262160" cy="5020128"/>
        </p:xfrm>
        <a:graphic>
          <a:graphicData uri="http://schemas.openxmlformats.org/drawingml/2006/table">
            <a:tbl>
              <a:tblPr firstRow="1" bandRow="1">
                <a:tableStyleId>{5C22544A-7EE6-4342-B048-85BDC9FD1C3A}</a:tableStyleId>
              </a:tblPr>
              <a:tblGrid>
                <a:gridCol w="1180308">
                  <a:extLst>
                    <a:ext uri="{9D8B030D-6E8A-4147-A177-3AD203B41FA5}">
                      <a16:colId xmlns:a16="http://schemas.microsoft.com/office/drawing/2014/main" val="3253238411"/>
                    </a:ext>
                  </a:extLst>
                </a:gridCol>
                <a:gridCol w="1068014">
                  <a:extLst>
                    <a:ext uri="{9D8B030D-6E8A-4147-A177-3AD203B41FA5}">
                      <a16:colId xmlns:a16="http://schemas.microsoft.com/office/drawing/2014/main" val="2603235173"/>
                    </a:ext>
                  </a:extLst>
                </a:gridCol>
                <a:gridCol w="2746819">
                  <a:extLst>
                    <a:ext uri="{9D8B030D-6E8A-4147-A177-3AD203B41FA5}">
                      <a16:colId xmlns:a16="http://schemas.microsoft.com/office/drawing/2014/main" val="2617483456"/>
                    </a:ext>
                  </a:extLst>
                </a:gridCol>
                <a:gridCol w="1983814">
                  <a:extLst>
                    <a:ext uri="{9D8B030D-6E8A-4147-A177-3AD203B41FA5}">
                      <a16:colId xmlns:a16="http://schemas.microsoft.com/office/drawing/2014/main" val="1158554498"/>
                    </a:ext>
                  </a:extLst>
                </a:gridCol>
                <a:gridCol w="1283205">
                  <a:extLst>
                    <a:ext uri="{9D8B030D-6E8A-4147-A177-3AD203B41FA5}">
                      <a16:colId xmlns:a16="http://schemas.microsoft.com/office/drawing/2014/main" val="2855539100"/>
                    </a:ext>
                  </a:extLst>
                </a:gridCol>
              </a:tblGrid>
              <a:tr h="436466">
                <a:tc>
                  <a:txBody>
                    <a:bodyPr/>
                    <a:lstStyle/>
                    <a:p>
                      <a:pPr algn="l" rtl="0" fontAlgn="ctr"/>
                      <a:endParaRPr lang="en-US" sz="1000" b="0" i="0" u="none" strike="noStrike" dirty="0">
                        <a:solidFill>
                          <a:srgbClr val="63666A"/>
                        </a:solidFill>
                        <a:effectLst/>
                        <a:latin typeface="Calibri" panose="020F0502020204030204" pitchFamily="34" charset="0"/>
                      </a:endParaRPr>
                    </a:p>
                  </a:txBody>
                  <a:tcPr marL="72000" marR="72000" marT="72000" marB="72000" anchor="b">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1088333" rtl="0" eaLnBrk="1" fontAlgn="ctr" latinLnBrk="0" hangingPunct="1">
                        <a:lnSpc>
                          <a:spcPct val="100000"/>
                        </a:lnSpc>
                        <a:spcBef>
                          <a:spcPts val="0"/>
                        </a:spcBef>
                        <a:spcAft>
                          <a:spcPts val="0"/>
                        </a:spcAft>
                        <a:buClrTx/>
                        <a:buSzTx/>
                        <a:buFontTx/>
                        <a:buNone/>
                        <a:tabLst/>
                        <a:defRPr/>
                      </a:pPr>
                      <a:r>
                        <a:rPr lang="en-US" sz="1000" b="1" u="none" strike="noStrike" dirty="0">
                          <a:solidFill>
                            <a:schemeClr val="bg1"/>
                          </a:solidFill>
                          <a:effectLst/>
                        </a:rPr>
                        <a:t>Validation Approach</a:t>
                      </a:r>
                      <a:endParaRPr lang="en-US" sz="1000" b="1" i="0" u="none" strike="noStrike" dirty="0">
                        <a:solidFill>
                          <a:schemeClr val="bg1"/>
                        </a:solidFill>
                        <a:effectLst/>
                        <a:latin typeface="Calibri" panose="020F0502020204030204" pitchFamily="34" charset="0"/>
                      </a:endParaRPr>
                    </a:p>
                  </a:txBody>
                  <a:tcPr marL="72000" marR="72000" marT="72000" marB="72000" anchor="b">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a:txBody>
                    <a:bodyPr/>
                    <a:lstStyle/>
                    <a:p>
                      <a:pPr algn="ctr" fontAlgn="b"/>
                      <a:r>
                        <a:rPr lang="en-US" sz="1000" b="1" u="none" strike="noStrike" dirty="0">
                          <a:solidFill>
                            <a:schemeClr val="bg1"/>
                          </a:solidFill>
                          <a:effectLst/>
                        </a:rPr>
                        <a:t>Item</a:t>
                      </a:r>
                      <a:endParaRPr lang="en-US" sz="1000" b="1" i="0" u="none" strike="noStrike" dirty="0">
                        <a:solidFill>
                          <a:schemeClr val="bg1"/>
                        </a:solidFill>
                        <a:effectLst/>
                        <a:latin typeface="Calibri" panose="020F0502020204030204" pitchFamily="34" charset="0"/>
                      </a:endParaRPr>
                    </a:p>
                  </a:txBody>
                  <a:tcPr marL="72000" marR="72000" marT="72000" marB="7200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a:txBody>
                    <a:bodyPr/>
                    <a:lstStyle/>
                    <a:p>
                      <a:pPr algn="ctr" fontAlgn="b"/>
                      <a:r>
                        <a:rPr lang="en-US" sz="1000" b="1" u="none" strike="noStrike" dirty="0">
                          <a:solidFill>
                            <a:schemeClr val="bg1"/>
                          </a:solidFill>
                          <a:effectLst/>
                        </a:rPr>
                        <a:t>Source of Truth</a:t>
                      </a:r>
                      <a:endParaRPr lang="en-US" sz="1000" b="1" i="0" u="none" strike="noStrike" dirty="0">
                        <a:solidFill>
                          <a:schemeClr val="bg1"/>
                        </a:solidFill>
                        <a:effectLst/>
                        <a:latin typeface="Calibri" panose="020F0502020204030204" pitchFamily="34" charset="0"/>
                      </a:endParaRPr>
                    </a:p>
                  </a:txBody>
                  <a:tcPr marL="72000" marR="72000" marT="72000" marB="7200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1088333" rtl="0" eaLnBrk="1" fontAlgn="b" latinLnBrk="0" hangingPunct="1">
                        <a:lnSpc>
                          <a:spcPct val="100000"/>
                        </a:lnSpc>
                        <a:spcBef>
                          <a:spcPts val="0"/>
                        </a:spcBef>
                        <a:spcAft>
                          <a:spcPts val="0"/>
                        </a:spcAft>
                        <a:buClrTx/>
                        <a:buSzTx/>
                        <a:buFontTx/>
                        <a:buNone/>
                        <a:tabLst/>
                        <a:defRPr/>
                      </a:pPr>
                      <a:r>
                        <a:rPr lang="en-US" sz="1000" b="1" u="none" strike="noStrike" kern="1200" dirty="0">
                          <a:solidFill>
                            <a:schemeClr val="bg1"/>
                          </a:solidFill>
                          <a:effectLst/>
                          <a:latin typeface="+mn-lt"/>
                          <a:ea typeface="+mn-ea"/>
                          <a:cs typeface="+mn-cs"/>
                        </a:rPr>
                        <a:t>Sampling Approach</a:t>
                      </a:r>
                    </a:p>
                  </a:txBody>
                  <a:tcPr marL="72000" marR="72000" marT="72000" marB="7200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977181989"/>
                  </a:ext>
                </a:extLst>
              </a:tr>
              <a:tr h="288255">
                <a:tc rowSpan="6">
                  <a:txBody>
                    <a:bodyPr/>
                    <a:lstStyle/>
                    <a:p>
                      <a:pPr marL="0" marR="0" lvl="0" indent="0" algn="l" defTabSz="1088333"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I.</a:t>
                      </a:r>
                    </a:p>
                    <a:p>
                      <a:pPr marL="0" marR="0" lvl="0" indent="0" algn="l" defTabSz="1088333" rtl="0" eaLnBrk="1" fontAlgn="ctr" latinLnBrk="0" hangingPunct="1">
                        <a:lnSpc>
                          <a:spcPct val="100000"/>
                        </a:lnSpc>
                        <a:spcBef>
                          <a:spcPts val="0"/>
                        </a:spcBef>
                        <a:spcAft>
                          <a:spcPts val="0"/>
                        </a:spcAft>
                        <a:buClrTx/>
                        <a:buSzTx/>
                        <a:buFontTx/>
                        <a:buNone/>
                        <a:tabLst/>
                        <a:defRPr/>
                      </a:pPr>
                      <a:endParaRPr lang="en-US" sz="1200" b="1" u="none" strike="noStrike" dirty="0">
                        <a:solidFill>
                          <a:schemeClr val="bg1"/>
                        </a:solidFill>
                        <a:effectLst/>
                      </a:endParaRPr>
                    </a:p>
                    <a:p>
                      <a:pPr marL="0" marR="0" lvl="0" indent="0" algn="l" defTabSz="1088333"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Input</a:t>
                      </a:r>
                      <a:endParaRPr lang="en-US" sz="1200" b="1" i="0" u="none" strike="noStrike" dirty="0">
                        <a:solidFill>
                          <a:schemeClr val="bg1"/>
                        </a:solidFill>
                        <a:effectLst/>
                        <a:latin typeface="Calibri" panose="020F050202020403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rowSpan="6">
                  <a:txBody>
                    <a:bodyPr/>
                    <a:lstStyle/>
                    <a:p>
                      <a:pPr marL="0" marR="0" lvl="0" indent="0" algn="l" defTabSz="1088333" rtl="0" eaLnBrk="1" fontAlgn="ctr" latinLnBrk="0" hangingPunct="1">
                        <a:lnSpc>
                          <a:spcPct val="100000"/>
                        </a:lnSpc>
                        <a:spcBef>
                          <a:spcPts val="0"/>
                        </a:spcBef>
                        <a:spcAft>
                          <a:spcPts val="0"/>
                        </a:spcAft>
                        <a:buClrTx/>
                        <a:buSzTx/>
                        <a:buFontTx/>
                        <a:buNone/>
                        <a:tabLst/>
                        <a:defRPr/>
                      </a:pPr>
                      <a:r>
                        <a:rPr lang="en-US" sz="1000" u="none" strike="noStrike" dirty="0">
                          <a:solidFill>
                            <a:schemeClr val="bg1"/>
                          </a:solidFill>
                          <a:effectLst/>
                        </a:rPr>
                        <a:t>Compare the model inputs with the source of truth</a:t>
                      </a:r>
                      <a:endParaRPr lang="en-US" sz="1000" b="0" i="0" u="none" strike="noStrike" dirty="0">
                        <a:solidFill>
                          <a:schemeClr val="bg1"/>
                        </a:solidFill>
                        <a:effectLst/>
                        <a:latin typeface="Calibri" panose="020F0502020204030204" pitchFamily="34" charset="0"/>
                      </a:endParaRPr>
                    </a:p>
                    <a:p>
                      <a:pPr algn="l" rtl="0" fontAlgn="ctr"/>
                      <a:endParaRPr lang="en-US" sz="1000" b="0" i="0" u="none" strike="noStrike" dirty="0">
                        <a:solidFill>
                          <a:schemeClr val="bg1"/>
                        </a:solidFill>
                        <a:effectLst/>
                        <a:latin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marL="144000" indent="-144000" algn="l" fontAlgn="b">
                        <a:buFont typeface="Arial" panose="020B0604020202020204" pitchFamily="34" charset="0"/>
                        <a:buChar char="•"/>
                      </a:pPr>
                      <a:r>
                        <a:rPr lang="en-US" sz="1000" u="none" strike="noStrike" dirty="0" err="1">
                          <a:effectLst/>
                        </a:rPr>
                        <a:t>Inforce</a:t>
                      </a:r>
                      <a:r>
                        <a:rPr lang="en-US" sz="1000" u="none" strike="noStrike" dirty="0">
                          <a:effectLst/>
                        </a:rPr>
                        <a:t> data (incl. reinsurance)</a:t>
                      </a:r>
                      <a:endParaRPr lang="en-US" sz="1000" b="0" i="0" u="none" strike="noStrike" dirty="0">
                        <a:solidFill>
                          <a:srgbClr val="63666A"/>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Admin systems; treaties </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No sampling</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4075708"/>
                  </a:ext>
                </a:extLst>
              </a:tr>
              <a:tr h="377776">
                <a:tc vMerge="1">
                  <a:txBody>
                    <a:bodyPr/>
                    <a:lstStyle/>
                    <a:p>
                      <a:endParaRPr lang="en-US"/>
                    </a:p>
                  </a:txBody>
                  <a:tcPr/>
                </a:tc>
                <a:tc vMerge="1">
                  <a:txBody>
                    <a:bodyPr/>
                    <a:lstStyle/>
                    <a:p>
                      <a:endParaRPr lang="en-US"/>
                    </a:p>
                  </a:txBody>
                  <a:tcPr/>
                </a:tc>
                <a:tc>
                  <a:txBody>
                    <a:bodyPr/>
                    <a:lstStyle/>
                    <a:p>
                      <a:pPr marL="144000" indent="-144000" algn="l" fontAlgn="b">
                        <a:buFont typeface="Arial" panose="020B0604020202020204" pitchFamily="34" charset="0"/>
                        <a:buChar char="•"/>
                      </a:pPr>
                      <a:r>
                        <a:rPr lang="en-US" sz="1000" u="none" strike="noStrike" dirty="0">
                          <a:effectLst/>
                        </a:rPr>
                        <a:t>Assets (if it’s externally projected assets) </a:t>
                      </a:r>
                      <a:endParaRPr lang="en-US" sz="1000" b="0" i="0" u="none" strike="noStrike" dirty="0">
                        <a:solidFill>
                          <a:srgbClr val="63666A"/>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Assets projection system </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No sampling</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45926423"/>
                  </a:ext>
                </a:extLst>
              </a:tr>
              <a:tr h="288255">
                <a:tc vMerge="1">
                  <a:txBody>
                    <a:bodyPr/>
                    <a:lstStyle/>
                    <a:p>
                      <a:endParaRPr lang="en-US"/>
                    </a:p>
                  </a:txBody>
                  <a:tcPr/>
                </a:tc>
                <a:tc vMerge="1">
                  <a:txBody>
                    <a:bodyPr/>
                    <a:lstStyle/>
                    <a:p>
                      <a:endParaRPr lang="en-US"/>
                    </a:p>
                  </a:txBody>
                  <a:tcPr/>
                </a:tc>
                <a:tc>
                  <a:txBody>
                    <a:bodyPr/>
                    <a:lstStyle/>
                    <a:p>
                      <a:pPr marL="144000" indent="-144000" algn="l" fontAlgn="b">
                        <a:buFont typeface="Arial" panose="020B0604020202020204" pitchFamily="34" charset="0"/>
                        <a:buChar char="•"/>
                      </a:pPr>
                      <a:r>
                        <a:rPr lang="en-US" sz="1000" u="none" strike="noStrike" dirty="0">
                          <a:effectLst/>
                        </a:rPr>
                        <a:t>Product features </a:t>
                      </a:r>
                      <a:endParaRPr lang="en-US" sz="1000" b="0" i="0" u="none" strike="noStrike" dirty="0">
                        <a:solidFill>
                          <a:srgbClr val="63666A"/>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Product specifications</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Often yes</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30160124"/>
                  </a:ext>
                </a:extLst>
              </a:tr>
              <a:tr h="288255">
                <a:tc vMerge="1">
                  <a:txBody>
                    <a:bodyPr/>
                    <a:lstStyle/>
                    <a:p>
                      <a:endParaRPr lang="en-US"/>
                    </a:p>
                  </a:txBody>
                  <a:tcPr/>
                </a:tc>
                <a:tc vMerge="1">
                  <a:txBody>
                    <a:bodyPr/>
                    <a:lstStyle/>
                    <a:p>
                      <a:endParaRPr lang="en-US"/>
                    </a:p>
                  </a:txBody>
                  <a:tcPr/>
                </a:tc>
                <a:tc>
                  <a:txBody>
                    <a:bodyPr/>
                    <a:lstStyle/>
                    <a:p>
                      <a:pPr marL="144000" indent="-144000" algn="l" fontAlgn="b">
                        <a:buFont typeface="Arial" panose="020B0604020202020204" pitchFamily="34" charset="0"/>
                        <a:buChar char="•"/>
                      </a:pPr>
                      <a:r>
                        <a:rPr lang="en-US" sz="1000" u="none" strike="noStrike" dirty="0">
                          <a:effectLst/>
                        </a:rPr>
                        <a:t>Assumptions</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Approved assumption memos</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Often yes</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7958111"/>
                  </a:ext>
                </a:extLst>
              </a:tr>
              <a:tr h="377776">
                <a:tc vMerge="1">
                  <a:txBody>
                    <a:bodyPr/>
                    <a:lstStyle/>
                    <a:p>
                      <a:endParaRPr lang="en-US"/>
                    </a:p>
                  </a:txBody>
                  <a:tcPr/>
                </a:tc>
                <a:tc vMerge="1">
                  <a:txBody>
                    <a:bodyPr/>
                    <a:lstStyle/>
                    <a:p>
                      <a:endParaRPr lang="en-US"/>
                    </a:p>
                  </a:txBody>
                  <a:tcPr/>
                </a:tc>
                <a:tc>
                  <a:txBody>
                    <a:bodyPr/>
                    <a:lstStyle/>
                    <a:p>
                      <a:pPr marL="144000" indent="-144000" algn="l" fontAlgn="b">
                        <a:buFont typeface="Arial" panose="020B0604020202020204" pitchFamily="34" charset="0"/>
                        <a:buChar char="•"/>
                      </a:pPr>
                      <a:r>
                        <a:rPr lang="en-US" sz="1000" u="none" strike="noStrike" dirty="0">
                          <a:effectLst/>
                        </a:rPr>
                        <a:t>Scenarios </a:t>
                      </a:r>
                      <a:endParaRPr lang="en-US" sz="1000" b="0" i="0" u="none" strike="noStrike" dirty="0">
                        <a:solidFill>
                          <a:srgbClr val="63666A"/>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Approved scenarios document</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No sampling</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71311646"/>
                  </a:ext>
                </a:extLst>
              </a:tr>
              <a:tr h="436466">
                <a:tc vMerge="1">
                  <a:txBody>
                    <a:bodyPr/>
                    <a:lstStyle/>
                    <a:p>
                      <a:endParaRPr lang="en-US"/>
                    </a:p>
                  </a:txBody>
                  <a:tcPr/>
                </a:tc>
                <a:tc vMerge="1">
                  <a:txBody>
                    <a:bodyPr/>
                    <a:lstStyle/>
                    <a:p>
                      <a:endParaRPr lang="en-US"/>
                    </a:p>
                  </a:txBody>
                  <a:tcPr/>
                </a:tc>
                <a:tc>
                  <a:txBody>
                    <a:bodyPr/>
                    <a:lstStyle/>
                    <a:p>
                      <a:pPr marL="144000" indent="-144000" algn="l" fontAlgn="b">
                        <a:buFont typeface="Arial" panose="020B0604020202020204" pitchFamily="34" charset="0"/>
                        <a:buChar char="•"/>
                      </a:pPr>
                      <a:r>
                        <a:rPr lang="en-US" sz="1000" u="none" strike="noStrike" dirty="0">
                          <a:effectLst/>
                        </a:rPr>
                        <a:t>Sensitivities (incl. assumptions and/or scenarios) </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Approved sensitivities document</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No sampling</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6766091"/>
                  </a:ext>
                </a:extLst>
              </a:tr>
              <a:tr h="732890">
                <a:tc rowSpan="2">
                  <a:txBody>
                    <a:bodyPr/>
                    <a:lstStyle/>
                    <a:p>
                      <a:pPr marL="0" marR="0" lvl="0" indent="0" algn="l" defTabSz="1088333"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II.</a:t>
                      </a:r>
                    </a:p>
                    <a:p>
                      <a:pPr marL="0" marR="0" lvl="0" indent="0" algn="l" defTabSz="1088333" rtl="0" eaLnBrk="1" fontAlgn="ctr" latinLnBrk="0" hangingPunct="1">
                        <a:lnSpc>
                          <a:spcPct val="100000"/>
                        </a:lnSpc>
                        <a:spcBef>
                          <a:spcPts val="0"/>
                        </a:spcBef>
                        <a:spcAft>
                          <a:spcPts val="0"/>
                        </a:spcAft>
                        <a:buClrTx/>
                        <a:buSzTx/>
                        <a:buFontTx/>
                        <a:buNone/>
                        <a:tabLst/>
                        <a:defRPr/>
                      </a:pPr>
                      <a:endParaRPr lang="en-US" sz="1200" b="1" u="none" strike="noStrike" dirty="0">
                        <a:solidFill>
                          <a:schemeClr val="bg1"/>
                        </a:solidFill>
                        <a:effectLst/>
                      </a:endParaRPr>
                    </a:p>
                    <a:p>
                      <a:pPr marL="0" marR="0" lvl="0" indent="0" algn="l" defTabSz="1088333"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Processing</a:t>
                      </a:r>
                      <a:endParaRPr lang="en-US" sz="1200" b="1" i="0" u="none" strike="noStrike" dirty="0">
                        <a:solidFill>
                          <a:schemeClr val="bg1"/>
                        </a:solidFill>
                        <a:effectLst/>
                        <a:latin typeface="Calibri" panose="020F050202020403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rowSpan="2">
                  <a:txBody>
                    <a:bodyPr/>
                    <a:lstStyle/>
                    <a:p>
                      <a:pPr marL="0" marR="0" lvl="0" indent="0" algn="l" defTabSz="1088333" rtl="0" eaLnBrk="1" fontAlgn="ctr" latinLnBrk="0" hangingPunct="1">
                        <a:lnSpc>
                          <a:spcPct val="100000"/>
                        </a:lnSpc>
                        <a:spcBef>
                          <a:spcPts val="0"/>
                        </a:spcBef>
                        <a:spcAft>
                          <a:spcPts val="0"/>
                        </a:spcAft>
                        <a:buClrTx/>
                        <a:buSzTx/>
                        <a:buFontTx/>
                        <a:buNone/>
                        <a:tabLst/>
                        <a:defRPr/>
                      </a:pPr>
                      <a:r>
                        <a:rPr lang="en-US" sz="1000" u="none" strike="noStrike" dirty="0">
                          <a:solidFill>
                            <a:schemeClr val="bg1"/>
                          </a:solidFill>
                          <a:effectLst/>
                        </a:rPr>
                        <a:t>Recalculate the values outside of model, or review the calculation formulas within the model </a:t>
                      </a:r>
                      <a:endParaRPr lang="en-US" sz="1000" b="0" i="0" u="none" strike="noStrike" dirty="0">
                        <a:solidFill>
                          <a:schemeClr val="bg1"/>
                        </a:solidFill>
                        <a:effectLst/>
                        <a:latin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marL="144000" indent="-144000" algn="l" rtl="0" fontAlgn="ctr">
                        <a:buFont typeface="Arial" panose="020B0604020202020204" pitchFamily="34" charset="0"/>
                        <a:buChar char="•"/>
                      </a:pPr>
                      <a:r>
                        <a:rPr lang="en-US" sz="1000" u="none" strike="noStrike" dirty="0">
                          <a:effectLst/>
                        </a:rPr>
                        <a:t>Recalculate cash flow projections by using an Excel replication tool for closed systems (e.g. Moody’s AXIS) and/or formula review for open systems (e.g. Prophet)</a:t>
                      </a:r>
                      <a:endParaRPr lang="en-US" sz="1000" b="0" i="0" u="none" strike="noStrike" dirty="0">
                        <a:solidFill>
                          <a:srgbClr val="63666A"/>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Regulations </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Yes</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69215235"/>
                  </a:ext>
                </a:extLst>
              </a:tr>
              <a:tr h="584678">
                <a:tc vMerge="1">
                  <a:txBody>
                    <a:bodyPr/>
                    <a:lstStyle/>
                    <a:p>
                      <a:endParaRPr lang="en-US"/>
                    </a:p>
                  </a:txBody>
                  <a:tcPr/>
                </a:tc>
                <a:tc vMerge="1">
                  <a:txBody>
                    <a:bodyPr/>
                    <a:lstStyle/>
                    <a:p>
                      <a:endParaRPr lang="en-US"/>
                    </a:p>
                  </a:txBody>
                  <a:tcPr/>
                </a:tc>
                <a:tc>
                  <a:txBody>
                    <a:bodyPr/>
                    <a:lstStyle/>
                    <a:p>
                      <a:pPr marL="144000" indent="-144000" algn="l" rtl="0" fontAlgn="ctr">
                        <a:buFont typeface="Arial" panose="020B0604020202020204" pitchFamily="34" charset="0"/>
                        <a:buChar char="•"/>
                      </a:pPr>
                      <a:r>
                        <a:rPr lang="en-US" sz="1000" u="none" strike="noStrike" dirty="0">
                          <a:effectLst/>
                        </a:rPr>
                        <a:t>Recalculate reserves by using an Excel replication tool for closed systems and/or formula review for open systems.</a:t>
                      </a:r>
                      <a:endParaRPr lang="en-US" sz="1000" b="0" i="0" u="none" strike="noStrike" dirty="0">
                        <a:solidFill>
                          <a:srgbClr val="63666A"/>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Regulations </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Yes</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8848827"/>
                  </a:ext>
                </a:extLst>
              </a:tr>
              <a:tr h="377776">
                <a:tc rowSpan="3">
                  <a:txBody>
                    <a:bodyPr/>
                    <a:lstStyle/>
                    <a:p>
                      <a:pPr marL="0" marR="0" lvl="0" indent="0" algn="l" defTabSz="1088333"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III.</a:t>
                      </a:r>
                    </a:p>
                    <a:p>
                      <a:pPr marL="0" marR="0" lvl="0" indent="0" algn="l" defTabSz="1088333" rtl="0" eaLnBrk="1" fontAlgn="ctr" latinLnBrk="0" hangingPunct="1">
                        <a:lnSpc>
                          <a:spcPct val="100000"/>
                        </a:lnSpc>
                        <a:spcBef>
                          <a:spcPts val="0"/>
                        </a:spcBef>
                        <a:spcAft>
                          <a:spcPts val="0"/>
                        </a:spcAft>
                        <a:buClrTx/>
                        <a:buSzTx/>
                        <a:buFontTx/>
                        <a:buNone/>
                        <a:tabLst/>
                        <a:defRPr/>
                      </a:pPr>
                      <a:endParaRPr lang="en-US" sz="1200" b="1" u="none" strike="noStrike" dirty="0">
                        <a:solidFill>
                          <a:schemeClr val="bg1"/>
                        </a:solidFill>
                        <a:effectLst/>
                      </a:endParaRPr>
                    </a:p>
                    <a:p>
                      <a:pPr marL="0" marR="0" lvl="0" indent="0" algn="l" defTabSz="1088333"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Output </a:t>
                      </a:r>
                      <a:endParaRPr lang="en-US" sz="1200" b="1" i="0" u="none" strike="noStrike" dirty="0">
                        <a:solidFill>
                          <a:schemeClr val="bg1"/>
                        </a:solidFill>
                        <a:effectLst/>
                        <a:latin typeface="Calibri" panose="020F050202020403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rowSpan="3">
                  <a:txBody>
                    <a:bodyPr/>
                    <a:lstStyle/>
                    <a:p>
                      <a:pPr marL="0" marR="0" lvl="0" indent="0" algn="l" defTabSz="1088333" rtl="0" eaLnBrk="1" fontAlgn="ctr" latinLnBrk="0" hangingPunct="1">
                        <a:lnSpc>
                          <a:spcPct val="100000"/>
                        </a:lnSpc>
                        <a:spcBef>
                          <a:spcPts val="0"/>
                        </a:spcBef>
                        <a:spcAft>
                          <a:spcPts val="0"/>
                        </a:spcAft>
                        <a:buClrTx/>
                        <a:buSzTx/>
                        <a:buFontTx/>
                        <a:buNone/>
                        <a:tabLst/>
                        <a:defRPr/>
                      </a:pPr>
                      <a:r>
                        <a:rPr lang="en-US" sz="1000" u="none" strike="noStrike" dirty="0">
                          <a:solidFill>
                            <a:schemeClr val="bg1"/>
                          </a:solidFill>
                          <a:effectLst/>
                        </a:rPr>
                        <a:t>Reproduce the output, review and evaluate the disclosures and/or analysis</a:t>
                      </a:r>
                      <a:endParaRPr lang="en-US" sz="1000" b="0" i="0" u="none" strike="noStrike" dirty="0">
                        <a:solidFill>
                          <a:schemeClr val="bg1"/>
                        </a:solidFill>
                        <a:effectLst/>
                        <a:latin typeface="Calibri" panose="020F0502020204030204" pitchFamily="34" charset="0"/>
                      </a:endParaRPr>
                    </a:p>
                  </a:txBody>
                  <a:tcPr marL="72000" marR="72000" marT="72000" marB="7200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marL="144000" marR="0" lvl="0" indent="-144000" algn="l" defTabSz="1088333"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u="none" strike="noStrike" dirty="0">
                          <a:effectLst/>
                        </a:rPr>
                        <a:t>Reporting and Disclosures </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Regulations and business needs </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No sampling</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20603425"/>
                  </a:ext>
                </a:extLst>
              </a:tr>
              <a:tr h="288255">
                <a:tc vMerge="1">
                  <a:txBody>
                    <a:bodyPr/>
                    <a:lstStyle/>
                    <a:p>
                      <a:endParaRPr lang="en-US"/>
                    </a:p>
                  </a:txBody>
                  <a:tcPr/>
                </a:tc>
                <a:tc vMerge="1">
                  <a:txBody>
                    <a:bodyPr/>
                    <a:lstStyle/>
                    <a:p>
                      <a:endParaRPr lang="en-US"/>
                    </a:p>
                  </a:txBody>
                  <a:tcPr/>
                </a:tc>
                <a:tc>
                  <a:txBody>
                    <a:bodyPr/>
                    <a:lstStyle/>
                    <a:p>
                      <a:pPr marL="144000" marR="0" lvl="0" indent="-144000" algn="l" defTabSz="1088333"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u="none" strike="noStrike" dirty="0">
                          <a:effectLst/>
                        </a:rPr>
                        <a:t>Analysis</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dirty="0">
                          <a:effectLst/>
                        </a:rPr>
                        <a:t>Regulations and judgement</a:t>
                      </a:r>
                      <a:endParaRPr lang="en-US" sz="1000" b="0" i="0" u="none" strike="noStrike" dirty="0">
                        <a:solidFill>
                          <a:srgbClr val="000000"/>
                        </a:solidFill>
                        <a:effectLst/>
                        <a:latin typeface="Calibri" panose="020F0502020204030204" pitchFamily="34" charset="0"/>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No sampling</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72710770"/>
                  </a:ext>
                </a:extLst>
              </a:tr>
              <a:tr h="436466">
                <a:tc vMerge="1">
                  <a:txBody>
                    <a:bodyPr/>
                    <a:lstStyle/>
                    <a:p>
                      <a:endParaRPr lang="en-US"/>
                    </a:p>
                  </a:txBody>
                  <a:tcPr/>
                </a:tc>
                <a:tc vMerge="1">
                  <a:txBody>
                    <a:bodyPr/>
                    <a:lstStyle/>
                    <a:p>
                      <a:endParaRPr lang="en-US"/>
                    </a:p>
                  </a:txBody>
                  <a:tcPr/>
                </a:tc>
                <a:tc>
                  <a:txBody>
                    <a:bodyPr/>
                    <a:lstStyle/>
                    <a:p>
                      <a:pPr marL="144000" marR="0" lvl="0" indent="-144000" algn="l" defTabSz="1088333"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u="none" strike="noStrike" kern="1200" dirty="0">
                          <a:solidFill>
                            <a:schemeClr val="dk1"/>
                          </a:solidFill>
                          <a:effectLst/>
                          <a:latin typeface="+mn-lt"/>
                          <a:ea typeface="+mn-ea"/>
                          <a:cs typeface="+mn-cs"/>
                        </a:rPr>
                        <a:t>Model run controls (e.g. cloud processing)</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000" u="none" strike="noStrike" kern="1200" dirty="0">
                          <a:solidFill>
                            <a:schemeClr val="dk1"/>
                          </a:solidFill>
                          <a:effectLst/>
                          <a:latin typeface="+mn-lt"/>
                          <a:ea typeface="+mn-ea"/>
                          <a:cs typeface="+mn-cs"/>
                        </a:rPr>
                        <a:t>IT controls or operational controls </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1088333" rtl="0" eaLnBrk="1" fontAlgn="b" latinLnBrk="0" hangingPunct="1"/>
                      <a:r>
                        <a:rPr lang="en-US" sz="1000" u="none" strike="noStrike" kern="1200" dirty="0">
                          <a:solidFill>
                            <a:schemeClr val="dk1"/>
                          </a:solidFill>
                          <a:effectLst/>
                          <a:latin typeface="+mn-lt"/>
                          <a:ea typeface="+mn-ea"/>
                          <a:cs typeface="+mn-cs"/>
                        </a:rPr>
                        <a:t>No sampling</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92492792"/>
                  </a:ext>
                </a:extLst>
              </a:tr>
            </a:tbl>
          </a:graphicData>
        </a:graphic>
      </p:graphicFrame>
      <p:pic>
        <p:nvPicPr>
          <p:cNvPr id="6" name="Picture 5" descr="A picture containing outdoor&#10;&#10;Description automatically generated">
            <a:extLst>
              <a:ext uri="{FF2B5EF4-FFF2-40B4-BE49-F238E27FC236}">
                <a16:creationId xmlns:a16="http://schemas.microsoft.com/office/drawing/2014/main" id="{9CC1647E-EE4B-EB4E-B927-174041A6FF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77887"/>
            <a:ext cx="2865120" cy="5018087"/>
          </a:xfrm>
          <a:prstGeom prst="rect">
            <a:avLst/>
          </a:prstGeom>
        </p:spPr>
      </p:pic>
      <p:sp>
        <p:nvSpPr>
          <p:cNvPr id="7" name="Freeform 12">
            <a:extLst>
              <a:ext uri="{FF2B5EF4-FFF2-40B4-BE49-F238E27FC236}">
                <a16:creationId xmlns:a16="http://schemas.microsoft.com/office/drawing/2014/main" id="{3B01389A-D7BE-A28D-AA1F-92268E9F10CC}"/>
              </a:ext>
            </a:extLst>
          </p:cNvPr>
          <p:cNvSpPr>
            <a:spLocks/>
          </p:cNvSpPr>
          <p:nvPr/>
        </p:nvSpPr>
        <p:spPr bwMode="auto">
          <a:xfrm>
            <a:off x="0" y="877887"/>
            <a:ext cx="2865120" cy="5018087"/>
          </a:xfrm>
          <a:prstGeom prst="rect">
            <a:avLst/>
          </a:prstGeom>
          <a:solidFill>
            <a:schemeClr val="accent1">
              <a:alpha val="90000"/>
            </a:schemeClr>
          </a:solidFill>
          <a:ln w="9525">
            <a:noFill/>
            <a:prstDash val="solid"/>
            <a:round/>
            <a:headEnd/>
            <a:tailEnd/>
          </a:ln>
        </p:spPr>
        <p:txBody>
          <a:bodyPr vert="horz" wrap="square" lIns="360000" tIns="91440" rIns="91440" bIns="9144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Open Sans" pitchFamily="34" charset="0"/>
              <a:cs typeface="Open Sans" pitchFamily="34" charset="0"/>
            </a:endParaRPr>
          </a:p>
        </p:txBody>
      </p:sp>
      <p:sp>
        <p:nvSpPr>
          <p:cNvPr id="8" name="Rounded Rectangle 6">
            <a:extLst>
              <a:ext uri="{FF2B5EF4-FFF2-40B4-BE49-F238E27FC236}">
                <a16:creationId xmlns:a16="http://schemas.microsoft.com/office/drawing/2014/main" id="{47F9660F-43A2-6AA0-67F9-9BA3E9F1C870}"/>
              </a:ext>
            </a:extLst>
          </p:cNvPr>
          <p:cNvSpPr/>
          <p:nvPr/>
        </p:nvSpPr>
        <p:spPr>
          <a:xfrm>
            <a:off x="345440" y="1152208"/>
            <a:ext cx="2265680" cy="2556192"/>
          </a:xfrm>
          <a:prstGeom prst="roundRect">
            <a:avLst>
              <a:gd name="adj" fmla="val 14000"/>
            </a:avLst>
          </a:prstGeom>
          <a:noFill/>
          <a:ln w="28575" cap="flat" cmpd="sng" algn="ctr">
            <a:solidFill>
              <a:srgbClr val="FFFFFF">
                <a:alpha val="48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a:ea typeface="+mn-ea"/>
              <a:cs typeface="+mn-cs"/>
            </a:endParaRPr>
          </a:p>
        </p:txBody>
      </p:sp>
      <p:sp>
        <p:nvSpPr>
          <p:cNvPr id="10" name="Freeform 12">
            <a:extLst>
              <a:ext uri="{FF2B5EF4-FFF2-40B4-BE49-F238E27FC236}">
                <a16:creationId xmlns:a16="http://schemas.microsoft.com/office/drawing/2014/main" id="{11A526B5-5238-0774-A06B-4219CCAFAB0A}"/>
              </a:ext>
            </a:extLst>
          </p:cNvPr>
          <p:cNvSpPr>
            <a:spLocks/>
          </p:cNvSpPr>
          <p:nvPr/>
        </p:nvSpPr>
        <p:spPr bwMode="auto">
          <a:xfrm>
            <a:off x="621175" y="1325828"/>
            <a:ext cx="1834477" cy="1678181"/>
          </a:xfrm>
          <a:prstGeom prst="rect">
            <a:avLst/>
          </a:prstGeom>
          <a:noFill/>
          <a:ln w="9525">
            <a:noFill/>
            <a:prstDash val="solid"/>
            <a:round/>
            <a:headEnd/>
            <a:tailEnd/>
          </a:ln>
        </p:spPr>
        <p:txBody>
          <a:bodyPr vert="horz" wrap="square" lIns="0" tIns="0" rIns="0" bIns="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Open Sans" pitchFamily="34" charset="0"/>
                <a:cs typeface="Open Sans" pitchFamily="34" charset="0"/>
              </a:rPr>
              <a:t>Holistic Independent </a:t>
            </a:r>
            <a:br>
              <a:rPr kumimoji="0" lang="en-US" sz="2400" b="1" i="0" u="none" strike="noStrike" kern="0" cap="none" spc="0" normalizeH="0" baseline="0" noProof="0" dirty="0">
                <a:ln>
                  <a:noFill/>
                </a:ln>
                <a:solidFill>
                  <a:srgbClr val="FFFFFF"/>
                </a:solidFill>
                <a:effectLst/>
                <a:uLnTx/>
                <a:uFillTx/>
                <a:latin typeface="Arial"/>
                <a:ea typeface="Open Sans" pitchFamily="34" charset="0"/>
                <a:cs typeface="Open Sans" pitchFamily="34" charset="0"/>
              </a:rPr>
            </a:br>
            <a:r>
              <a:rPr kumimoji="0" lang="en-US" sz="2400" b="1" i="0" u="none" strike="noStrike" kern="0" cap="none" spc="0" normalizeH="0" baseline="0" noProof="0" dirty="0">
                <a:ln>
                  <a:noFill/>
                </a:ln>
                <a:solidFill>
                  <a:srgbClr val="FFFFFF"/>
                </a:solidFill>
                <a:effectLst/>
                <a:uLnTx/>
                <a:uFillTx/>
                <a:latin typeface="Arial"/>
                <a:ea typeface="Open Sans" pitchFamily="34" charset="0"/>
                <a:cs typeface="Open Sans" pitchFamily="34" charset="0"/>
              </a:rPr>
              <a:t>Model Validation</a:t>
            </a:r>
          </a:p>
        </p:txBody>
      </p:sp>
      <p:sp>
        <p:nvSpPr>
          <p:cNvPr id="9" name="Rounded Rectangle 6">
            <a:extLst>
              <a:ext uri="{FF2B5EF4-FFF2-40B4-BE49-F238E27FC236}">
                <a16:creationId xmlns:a16="http://schemas.microsoft.com/office/drawing/2014/main" id="{EE665A24-67E4-14BF-5DD4-4F0801B8EC13}"/>
              </a:ext>
            </a:extLst>
          </p:cNvPr>
          <p:cNvSpPr/>
          <p:nvPr/>
        </p:nvSpPr>
        <p:spPr>
          <a:xfrm>
            <a:off x="1811290" y="3190548"/>
            <a:ext cx="871898" cy="914151"/>
          </a:xfrm>
          <a:prstGeom prst="roundRect">
            <a:avLst>
              <a:gd name="adj" fmla="val 22445"/>
            </a:avLst>
          </a:prstGeom>
          <a:noFill/>
          <a:ln w="28575" cap="flat" cmpd="sng" algn="ctr">
            <a:solidFill>
              <a:srgbClr val="FFFFFF">
                <a:alpha val="48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9953FFF0-7079-6927-07AA-F56DFD2B670F}"/>
              </a:ext>
            </a:extLst>
          </p:cNvPr>
          <p:cNvSpPr/>
          <p:nvPr/>
        </p:nvSpPr>
        <p:spPr>
          <a:xfrm>
            <a:off x="2773303" y="2345436"/>
            <a:ext cx="390902" cy="132588"/>
          </a:xfrm>
          <a:prstGeom prst="roundRect">
            <a:avLst>
              <a:gd name="adj" fmla="val 50000"/>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AB038CC7-6ECD-5193-0B20-3D20D01FDF28}"/>
              </a:ext>
            </a:extLst>
          </p:cNvPr>
          <p:cNvSpPr/>
          <p:nvPr/>
        </p:nvSpPr>
        <p:spPr>
          <a:xfrm>
            <a:off x="2773303" y="4059936"/>
            <a:ext cx="390902" cy="132588"/>
          </a:xfrm>
          <a:prstGeom prst="roundRect">
            <a:avLst>
              <a:gd name="adj" fmla="val 50000"/>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94044FB1-37D2-5B90-6972-05105DE14A4B}"/>
              </a:ext>
            </a:extLst>
          </p:cNvPr>
          <p:cNvSpPr/>
          <p:nvPr/>
        </p:nvSpPr>
        <p:spPr>
          <a:xfrm>
            <a:off x="2773303" y="5271516"/>
            <a:ext cx="390902" cy="132588"/>
          </a:xfrm>
          <a:prstGeom prst="roundRect">
            <a:avLst>
              <a:gd name="adj" fmla="val 50000"/>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2695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F815-9726-33AC-322F-36836C7A6B67}"/>
              </a:ext>
            </a:extLst>
          </p:cNvPr>
          <p:cNvSpPr>
            <a:spLocks noGrp="1"/>
          </p:cNvSpPr>
          <p:nvPr>
            <p:ph type="title"/>
          </p:nvPr>
        </p:nvSpPr>
        <p:spPr/>
        <p:txBody>
          <a:bodyPr/>
          <a:lstStyle/>
          <a:p>
            <a:r>
              <a:rPr lang="en-US" b="1" dirty="0"/>
              <a:t>Phase 3: </a:t>
            </a:r>
            <a:r>
              <a:rPr lang="en-US" sz="2800" b="1" dirty="0">
                <a:solidFill>
                  <a:schemeClr val="accent1"/>
                </a:solidFill>
              </a:rPr>
              <a:t>Execute</a:t>
            </a:r>
            <a:r>
              <a:rPr lang="en-US" b="1" dirty="0"/>
              <a:t> Validation (How) (cont.)</a:t>
            </a:r>
          </a:p>
        </p:txBody>
      </p:sp>
      <p:graphicFrame>
        <p:nvGraphicFramePr>
          <p:cNvPr id="3" name="Table 2">
            <a:extLst>
              <a:ext uri="{FF2B5EF4-FFF2-40B4-BE49-F238E27FC236}">
                <a16:creationId xmlns:a16="http://schemas.microsoft.com/office/drawing/2014/main" id="{3945899E-A98B-21DF-8D32-69CCF3E1751A}"/>
              </a:ext>
            </a:extLst>
          </p:cNvPr>
          <p:cNvGraphicFramePr>
            <a:graphicFrameLocks noGrp="1"/>
          </p:cNvGraphicFramePr>
          <p:nvPr/>
        </p:nvGraphicFramePr>
        <p:xfrm>
          <a:off x="3088640" y="877886"/>
          <a:ext cx="8251274" cy="5018086"/>
        </p:xfrm>
        <a:graphic>
          <a:graphicData uri="http://schemas.openxmlformats.org/drawingml/2006/table">
            <a:tbl>
              <a:tblPr firstRow="1" bandRow="1">
                <a:tableStyleId>{5C22544A-7EE6-4342-B048-85BDC9FD1C3A}</a:tableStyleId>
              </a:tblPr>
              <a:tblGrid>
                <a:gridCol w="416560">
                  <a:extLst>
                    <a:ext uri="{9D8B030D-6E8A-4147-A177-3AD203B41FA5}">
                      <a16:colId xmlns:a16="http://schemas.microsoft.com/office/drawing/2014/main" val="3253238411"/>
                    </a:ext>
                  </a:extLst>
                </a:gridCol>
                <a:gridCol w="1463040">
                  <a:extLst>
                    <a:ext uri="{9D8B030D-6E8A-4147-A177-3AD203B41FA5}">
                      <a16:colId xmlns:a16="http://schemas.microsoft.com/office/drawing/2014/main" val="2603235173"/>
                    </a:ext>
                  </a:extLst>
                </a:gridCol>
                <a:gridCol w="6371674">
                  <a:extLst>
                    <a:ext uri="{9D8B030D-6E8A-4147-A177-3AD203B41FA5}">
                      <a16:colId xmlns:a16="http://schemas.microsoft.com/office/drawing/2014/main" val="2617483456"/>
                    </a:ext>
                  </a:extLst>
                </a:gridCol>
              </a:tblGrid>
              <a:tr h="2236714">
                <a:tc>
                  <a:txBody>
                    <a:bodyPr/>
                    <a:lstStyle/>
                    <a:p>
                      <a:pPr marL="0" marR="0" lvl="0" indent="0" algn="l" defTabSz="1088333" rtl="0" eaLnBrk="1" fontAlgn="ctr" latinLnBrk="0" hangingPunct="1">
                        <a:lnSpc>
                          <a:spcPct val="100000"/>
                        </a:lnSpc>
                        <a:spcBef>
                          <a:spcPts val="0"/>
                        </a:spcBef>
                        <a:spcAft>
                          <a:spcPts val="0"/>
                        </a:spcAft>
                        <a:buClrTx/>
                        <a:buSzTx/>
                        <a:buFontTx/>
                        <a:buNone/>
                        <a:tabLst/>
                        <a:defRPr/>
                      </a:pPr>
                      <a:endParaRPr lang="en-US" sz="1100" b="1" i="0" u="none" strike="noStrike" dirty="0">
                        <a:solidFill>
                          <a:schemeClr val="bg1"/>
                        </a:solidFill>
                        <a:effectLst/>
                        <a:latin typeface="Calibri" panose="020F050202020403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marL="0" marR="0" lvl="0" indent="0" algn="l" defTabSz="1088333"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I.</a:t>
                      </a:r>
                    </a:p>
                    <a:p>
                      <a:pPr marL="0" marR="0" lvl="0" indent="0" algn="l" defTabSz="1088333" rtl="0" eaLnBrk="1" fontAlgn="ctr" latinLnBrk="0" hangingPunct="1">
                        <a:lnSpc>
                          <a:spcPct val="100000"/>
                        </a:lnSpc>
                        <a:spcBef>
                          <a:spcPts val="0"/>
                        </a:spcBef>
                        <a:spcAft>
                          <a:spcPts val="0"/>
                        </a:spcAft>
                        <a:buClrTx/>
                        <a:buSzTx/>
                        <a:buFontTx/>
                        <a:buNone/>
                        <a:tabLst/>
                        <a:defRPr/>
                      </a:pPr>
                      <a:endParaRPr lang="en-US" sz="1100" b="1" u="none" strike="noStrike" dirty="0">
                        <a:solidFill>
                          <a:schemeClr val="bg1"/>
                        </a:solidFill>
                        <a:effectLst/>
                      </a:endParaRPr>
                    </a:p>
                    <a:p>
                      <a:pPr marL="0" marR="0" lvl="0" indent="0" algn="l" defTabSz="1088333"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Part of the </a:t>
                      </a:r>
                      <a:br>
                        <a:rPr lang="en-US" sz="1200" b="1" u="none" strike="noStrike" dirty="0">
                          <a:solidFill>
                            <a:schemeClr val="bg1"/>
                          </a:solidFill>
                          <a:effectLst/>
                        </a:rPr>
                      </a:br>
                      <a:r>
                        <a:rPr lang="en-US" sz="1200" b="1" u="none" strike="noStrike" dirty="0">
                          <a:solidFill>
                            <a:schemeClr val="bg1"/>
                          </a:solidFill>
                          <a:effectLst/>
                        </a:rPr>
                        <a:t>3 model components </a:t>
                      </a:r>
                      <a:br>
                        <a:rPr lang="en-US" sz="1200" b="1" u="none" strike="noStrike" dirty="0">
                          <a:solidFill>
                            <a:schemeClr val="bg1"/>
                          </a:solidFill>
                          <a:effectLst/>
                        </a:rPr>
                      </a:br>
                      <a:r>
                        <a:rPr lang="en-US" sz="1200" b="1" u="none" strike="noStrike" dirty="0">
                          <a:solidFill>
                            <a:schemeClr val="bg1"/>
                          </a:solidFill>
                          <a:effectLst/>
                        </a:rPr>
                        <a:t>are tested. </a:t>
                      </a:r>
                      <a:endParaRPr lang="en-US" sz="1200" b="1" i="0" u="none" strike="noStrike" dirty="0">
                        <a:solidFill>
                          <a:schemeClr val="bg1"/>
                        </a:solidFill>
                        <a:effectLst/>
                        <a:latin typeface="Calibri" panose="020F0502020204030204" pitchFamily="34" charset="0"/>
                      </a:endParaRPr>
                    </a:p>
                    <a:p>
                      <a:pPr algn="l" rtl="0" fontAlgn="ctr"/>
                      <a:endParaRPr lang="en-US" sz="1100" b="1" i="0" u="none" strike="noStrike" dirty="0">
                        <a:solidFill>
                          <a:schemeClr val="bg1"/>
                        </a:solidFill>
                        <a:effectLst/>
                        <a:latin typeface="Calibri" panose="020F050202020403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marL="285750" lvl="1" indent="-285750" algn="l" defTabSz="1088333" rtl="0" eaLnBrk="1" fontAlgn="b" latinLnBrk="0" hangingPunct="1">
                        <a:spcBef>
                          <a:spcPts val="600"/>
                        </a:spcBef>
                        <a:buFont typeface="Wingdings 2" panose="05020102010507070707" pitchFamily="18" charset="2"/>
                        <a:buChar char=""/>
                      </a:pPr>
                      <a:r>
                        <a:rPr lang="en-US" sz="1100" b="0" kern="1200" dirty="0">
                          <a:solidFill>
                            <a:schemeClr val="tx1"/>
                          </a:solidFill>
                          <a:latin typeface="+mn-lt"/>
                          <a:ea typeface="+mn-ea"/>
                          <a:cs typeface="+mn-cs"/>
                        </a:rPr>
                        <a:t>Input </a:t>
                      </a:r>
                    </a:p>
                    <a:p>
                      <a:pPr marL="285750" lvl="1" indent="-285750" algn="l" defTabSz="1088333" rtl="0" eaLnBrk="1" fontAlgn="b" latinLnBrk="0" hangingPunct="1">
                        <a:spcBef>
                          <a:spcPts val="600"/>
                        </a:spcBef>
                        <a:buFont typeface="Wingdings 2" panose="05020102010507070707" pitchFamily="18" charset="2"/>
                        <a:buChar char=""/>
                      </a:pPr>
                      <a:r>
                        <a:rPr lang="en-US" sz="1100" b="0" kern="1200" dirty="0">
                          <a:solidFill>
                            <a:schemeClr val="tx1"/>
                          </a:solidFill>
                          <a:latin typeface="+mn-lt"/>
                          <a:ea typeface="+mn-ea"/>
                          <a:cs typeface="+mn-cs"/>
                        </a:rPr>
                        <a:t>Processing </a:t>
                      </a:r>
                    </a:p>
                    <a:p>
                      <a:pPr marL="285750" lvl="1" indent="-285750" algn="l" defTabSz="1088333" rtl="0" eaLnBrk="1" fontAlgn="b" latinLnBrk="0" hangingPunct="1">
                        <a:spcBef>
                          <a:spcPts val="600"/>
                        </a:spcBef>
                        <a:buFont typeface="Wingdings 2" panose="05020102010507070707" pitchFamily="18" charset="2"/>
                        <a:buChar char=""/>
                      </a:pPr>
                      <a:r>
                        <a:rPr lang="en-US" sz="1100" b="0" kern="1200" dirty="0">
                          <a:solidFill>
                            <a:schemeClr val="tx1"/>
                          </a:solidFill>
                          <a:latin typeface="+mn-lt"/>
                          <a:ea typeface="+mn-ea"/>
                          <a:cs typeface="+mn-cs"/>
                        </a:rPr>
                        <a:t>Output </a:t>
                      </a:r>
                    </a:p>
                    <a:p>
                      <a:pPr marL="285750" lvl="1" indent="-285750" algn="l" defTabSz="1088333" rtl="0" eaLnBrk="1" fontAlgn="b" latinLnBrk="0" hangingPunct="1">
                        <a:spcBef>
                          <a:spcPts val="600"/>
                        </a:spcBef>
                        <a:buFont typeface="Arial" panose="020B0604020202020204" pitchFamily="34" charset="0"/>
                        <a:buChar char="•"/>
                      </a:pPr>
                      <a:endParaRPr lang="en-US" sz="1100" b="0" kern="1200" dirty="0">
                        <a:solidFill>
                          <a:schemeClr val="tx1"/>
                        </a:solidFill>
                        <a:latin typeface="+mn-lt"/>
                        <a:ea typeface="+mn-ea"/>
                        <a:cs typeface="+mn-cs"/>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4075708"/>
                  </a:ext>
                </a:extLst>
              </a:tr>
              <a:tr h="2781372">
                <a:tc>
                  <a:txBody>
                    <a:bodyPr/>
                    <a:lstStyle/>
                    <a:p>
                      <a:pPr marL="0" marR="0" lvl="0" indent="0" algn="l" defTabSz="1088333"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Calibri" panose="020F050202020403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l" rtl="0" fontAlgn="ctr"/>
                      <a:r>
                        <a:rPr lang="en-US" sz="1200" b="1" i="0" u="none" strike="noStrike" dirty="0">
                          <a:solidFill>
                            <a:schemeClr val="bg1"/>
                          </a:solidFill>
                          <a:effectLst/>
                          <a:latin typeface="Calibri" panose="020F0502020204030204" pitchFamily="34" charset="0"/>
                        </a:rPr>
                        <a:t>II.</a:t>
                      </a:r>
                    </a:p>
                    <a:p>
                      <a:pPr algn="l" rtl="0" fontAlgn="ctr"/>
                      <a:endParaRPr lang="en-US" sz="1200" b="1" i="0" u="none" strike="noStrike" dirty="0">
                        <a:solidFill>
                          <a:schemeClr val="bg1"/>
                        </a:solidFill>
                        <a:effectLst/>
                        <a:latin typeface="Calibri" panose="020F0502020204030204" pitchFamily="34" charset="0"/>
                      </a:endParaRPr>
                    </a:p>
                    <a:p>
                      <a:pPr algn="l" rtl="0" fontAlgn="ctr"/>
                      <a:r>
                        <a:rPr lang="en-US" sz="1200" b="1" i="0" u="none" strike="noStrike" dirty="0">
                          <a:solidFill>
                            <a:schemeClr val="bg1"/>
                          </a:solidFill>
                          <a:effectLst/>
                          <a:latin typeface="Calibri" panose="020F0502020204030204" pitchFamily="34" charset="0"/>
                        </a:rPr>
                        <a:t>Ongoing</a:t>
                      </a:r>
                      <a:br>
                        <a:rPr lang="en-US" sz="1200" b="1" i="0" u="none" strike="noStrike" dirty="0">
                          <a:solidFill>
                            <a:schemeClr val="bg1"/>
                          </a:solidFill>
                          <a:effectLst/>
                          <a:latin typeface="Calibri" panose="020F0502020204030204" pitchFamily="34" charset="0"/>
                        </a:rPr>
                      </a:br>
                      <a:r>
                        <a:rPr lang="en-US" sz="1200" b="1" i="0" u="none" strike="noStrike" dirty="0">
                          <a:solidFill>
                            <a:schemeClr val="bg1"/>
                          </a:solidFill>
                          <a:effectLst/>
                          <a:latin typeface="Calibri" panose="020F0502020204030204" pitchFamily="34" charset="0"/>
                        </a:rPr>
                        <a:t>Updates:</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marL="285750" lvl="1" indent="-285750" algn="l" defTabSz="1088333" rtl="0" eaLnBrk="1" fontAlgn="b" latinLnBrk="0" hangingPunct="1">
                        <a:spcBef>
                          <a:spcPts val="600"/>
                        </a:spcBef>
                        <a:buFont typeface="Wingdings 2" panose="05020102010507070707" pitchFamily="18" charset="2"/>
                        <a:buChar char=""/>
                      </a:pPr>
                      <a:r>
                        <a:rPr lang="en-US" sz="1100" b="0" kern="1200" dirty="0">
                          <a:solidFill>
                            <a:schemeClr val="tx1"/>
                          </a:solidFill>
                          <a:latin typeface="+mn-lt"/>
                          <a:ea typeface="+mn-ea"/>
                          <a:cs typeface="+mn-cs"/>
                        </a:rPr>
                        <a:t>Input changes: </a:t>
                      </a:r>
                    </a:p>
                    <a:p>
                      <a:pPr marL="600075" lvl="2" indent="-233363" algn="l" defTabSz="1088333" rtl="0" eaLnBrk="1" fontAlgn="b" latinLnBrk="0" hangingPunct="1">
                        <a:spcBef>
                          <a:spcPts val="600"/>
                        </a:spcBef>
                        <a:buFont typeface="Arial" panose="020B0604020202020204" pitchFamily="34" charset="0"/>
                        <a:buChar char="̶"/>
                      </a:pPr>
                      <a:r>
                        <a:rPr lang="en-US" sz="1100" b="0" u="none" strike="noStrike" kern="1200" dirty="0">
                          <a:solidFill>
                            <a:schemeClr val="tx1"/>
                          </a:solidFill>
                          <a:effectLst/>
                          <a:latin typeface="+mn-lt"/>
                          <a:ea typeface="+mn-ea"/>
                          <a:cs typeface="+mn-cs"/>
                        </a:rPr>
                        <a:t>Compare the model inputs with the source of truth</a:t>
                      </a:r>
                    </a:p>
                    <a:p>
                      <a:pPr marL="600075" lvl="2" indent="-233363" algn="l" defTabSz="1088333" rtl="0" eaLnBrk="1" fontAlgn="b" latinLnBrk="0" hangingPunct="1">
                        <a:spcBef>
                          <a:spcPts val="600"/>
                        </a:spcBef>
                        <a:buFont typeface="Arial" panose="020B0604020202020204" pitchFamily="34" charset="0"/>
                        <a:buChar char="̶"/>
                      </a:pPr>
                      <a:r>
                        <a:rPr lang="en-US" sz="1100" b="0" u="none" strike="noStrike" kern="1200" dirty="0">
                          <a:solidFill>
                            <a:schemeClr val="tx1"/>
                          </a:solidFill>
                          <a:effectLst/>
                          <a:latin typeface="+mn-lt"/>
                          <a:ea typeface="+mn-ea"/>
                          <a:cs typeface="+mn-cs"/>
                        </a:rPr>
                        <a:t>Single cell testing or group testing to compare model results between pre- and post updates</a:t>
                      </a:r>
                    </a:p>
                    <a:p>
                      <a:pPr marL="285750" lvl="1" indent="-285750" algn="l" defTabSz="1088333" rtl="0" eaLnBrk="1" fontAlgn="b" latinLnBrk="0" hangingPunct="1">
                        <a:spcBef>
                          <a:spcPts val="600"/>
                        </a:spcBef>
                        <a:buFont typeface="Wingdings 2" panose="05020102010507070707" pitchFamily="18" charset="2"/>
                        <a:buChar char=""/>
                      </a:pPr>
                      <a:r>
                        <a:rPr lang="en-US" sz="1100" b="0" kern="1200" dirty="0">
                          <a:solidFill>
                            <a:schemeClr val="tx1"/>
                          </a:solidFill>
                          <a:latin typeface="+mn-lt"/>
                          <a:ea typeface="+mn-ea"/>
                          <a:cs typeface="+mn-cs"/>
                        </a:rPr>
                        <a:t>Processing - model corrections: </a:t>
                      </a:r>
                    </a:p>
                    <a:p>
                      <a:pPr marL="600075" lvl="2" indent="-233363" algn="l" defTabSz="1088333" rtl="0" eaLnBrk="1" fontAlgn="b" latinLnBrk="0" hangingPunct="1">
                        <a:spcBef>
                          <a:spcPts val="600"/>
                        </a:spcBef>
                        <a:buFont typeface="Arial" panose="020B0604020202020204" pitchFamily="34" charset="0"/>
                        <a:buChar char="̶"/>
                      </a:pPr>
                      <a:r>
                        <a:rPr lang="en-US" sz="1100" b="0" u="none" strike="noStrike" kern="1200" dirty="0">
                          <a:solidFill>
                            <a:schemeClr val="tx1"/>
                          </a:solidFill>
                          <a:effectLst/>
                          <a:latin typeface="+mn-lt"/>
                          <a:ea typeface="+mn-ea"/>
                          <a:cs typeface="+mn-cs"/>
                        </a:rPr>
                        <a:t>Recalculate the values in excel </a:t>
                      </a:r>
                    </a:p>
                    <a:p>
                      <a:pPr marL="600075" lvl="2" indent="-233363" algn="l" defTabSz="1088333" rtl="0" eaLnBrk="1" fontAlgn="b" latinLnBrk="0" hangingPunct="1">
                        <a:spcBef>
                          <a:spcPts val="600"/>
                        </a:spcBef>
                        <a:buFont typeface="Arial" panose="020B0604020202020204" pitchFamily="34" charset="0"/>
                        <a:buChar char="̶"/>
                      </a:pPr>
                      <a:r>
                        <a:rPr lang="en-US" sz="1100" b="0" u="none" strike="noStrike" kern="1200" dirty="0">
                          <a:solidFill>
                            <a:schemeClr val="tx1"/>
                          </a:solidFill>
                          <a:effectLst/>
                          <a:latin typeface="+mn-lt"/>
                          <a:ea typeface="+mn-ea"/>
                          <a:cs typeface="+mn-cs"/>
                        </a:rPr>
                        <a:t>Single cell testing to compare model results between pre- and post updates</a:t>
                      </a:r>
                    </a:p>
                    <a:p>
                      <a:pPr marL="285750" lvl="1" indent="-285750" algn="l" defTabSz="1088333" rtl="0" eaLnBrk="1" fontAlgn="b" latinLnBrk="0" hangingPunct="1">
                        <a:spcBef>
                          <a:spcPts val="600"/>
                        </a:spcBef>
                        <a:buFont typeface="Wingdings 2" panose="05020102010507070707" pitchFamily="18" charset="2"/>
                        <a:buChar char=""/>
                      </a:pPr>
                      <a:r>
                        <a:rPr lang="en-US" sz="1100" b="0" kern="1200" dirty="0">
                          <a:solidFill>
                            <a:schemeClr val="tx1"/>
                          </a:solidFill>
                          <a:latin typeface="+mn-lt"/>
                          <a:ea typeface="+mn-ea"/>
                          <a:cs typeface="+mn-cs"/>
                        </a:rPr>
                        <a:t>Output revisions: </a:t>
                      </a:r>
                    </a:p>
                    <a:p>
                      <a:pPr marL="600075" lvl="2" indent="-233363" algn="l" defTabSz="1088333" rtl="0" eaLnBrk="1" fontAlgn="b" latinLnBrk="0" hangingPunct="1">
                        <a:spcBef>
                          <a:spcPts val="600"/>
                        </a:spcBef>
                        <a:buFont typeface="Arial" panose="020B0604020202020204" pitchFamily="34" charset="0"/>
                        <a:buChar char="̶"/>
                      </a:pPr>
                      <a:r>
                        <a:rPr lang="en-US" sz="1100" b="0" u="none" strike="noStrike" kern="1200" dirty="0">
                          <a:solidFill>
                            <a:schemeClr val="tx1"/>
                          </a:solidFill>
                          <a:effectLst/>
                          <a:latin typeface="+mn-lt"/>
                          <a:ea typeface="+mn-ea"/>
                          <a:cs typeface="+mn-cs"/>
                        </a:rPr>
                        <a:t>Reproduce the output and review the revisions</a:t>
                      </a:r>
                    </a:p>
                    <a:p>
                      <a:pPr marL="285750" lvl="1" indent="-285750" algn="l" defTabSz="1088333" rtl="0" eaLnBrk="1" fontAlgn="b" latinLnBrk="0" hangingPunct="1">
                        <a:spcBef>
                          <a:spcPts val="600"/>
                        </a:spcBef>
                        <a:buFont typeface="Arial" panose="020B0604020202020204" pitchFamily="34" charset="0"/>
                        <a:buChar char="•"/>
                      </a:pPr>
                      <a:endParaRPr lang="en-US" sz="1100" b="0" kern="1200" dirty="0">
                        <a:solidFill>
                          <a:schemeClr val="tx1"/>
                        </a:solidFill>
                        <a:latin typeface="+mn-lt"/>
                        <a:ea typeface="+mn-ea"/>
                        <a:cs typeface="+mn-cs"/>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6406779"/>
                  </a:ext>
                </a:extLst>
              </a:tr>
            </a:tbl>
          </a:graphicData>
        </a:graphic>
      </p:graphicFrame>
      <p:pic>
        <p:nvPicPr>
          <p:cNvPr id="6" name="Picture 5" descr="A picture containing outdoor&#10;&#10;Description automatically generated">
            <a:extLst>
              <a:ext uri="{FF2B5EF4-FFF2-40B4-BE49-F238E27FC236}">
                <a16:creationId xmlns:a16="http://schemas.microsoft.com/office/drawing/2014/main" id="{9CC1647E-EE4B-EB4E-B927-174041A6FF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77887"/>
            <a:ext cx="2865120" cy="5018087"/>
          </a:xfrm>
          <a:prstGeom prst="rect">
            <a:avLst/>
          </a:prstGeom>
        </p:spPr>
      </p:pic>
      <p:sp>
        <p:nvSpPr>
          <p:cNvPr id="7" name="Freeform 12">
            <a:extLst>
              <a:ext uri="{FF2B5EF4-FFF2-40B4-BE49-F238E27FC236}">
                <a16:creationId xmlns:a16="http://schemas.microsoft.com/office/drawing/2014/main" id="{3B01389A-D7BE-A28D-AA1F-92268E9F10CC}"/>
              </a:ext>
            </a:extLst>
          </p:cNvPr>
          <p:cNvSpPr>
            <a:spLocks/>
          </p:cNvSpPr>
          <p:nvPr/>
        </p:nvSpPr>
        <p:spPr bwMode="auto">
          <a:xfrm>
            <a:off x="0" y="877887"/>
            <a:ext cx="2865120" cy="5018087"/>
          </a:xfrm>
          <a:prstGeom prst="rect">
            <a:avLst/>
          </a:prstGeom>
          <a:solidFill>
            <a:schemeClr val="accent1">
              <a:alpha val="90000"/>
            </a:schemeClr>
          </a:solidFill>
          <a:ln w="9525">
            <a:noFill/>
            <a:prstDash val="solid"/>
            <a:round/>
            <a:headEnd/>
            <a:tailEnd/>
          </a:ln>
        </p:spPr>
        <p:txBody>
          <a:bodyPr vert="horz" wrap="square" lIns="360000" tIns="91440" rIns="91440" bIns="9144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Open Sans" pitchFamily="34" charset="0"/>
              <a:cs typeface="Open Sans" pitchFamily="34" charset="0"/>
            </a:endParaRPr>
          </a:p>
        </p:txBody>
      </p:sp>
      <p:sp>
        <p:nvSpPr>
          <p:cNvPr id="8" name="Rounded Rectangle 6">
            <a:extLst>
              <a:ext uri="{FF2B5EF4-FFF2-40B4-BE49-F238E27FC236}">
                <a16:creationId xmlns:a16="http://schemas.microsoft.com/office/drawing/2014/main" id="{47F9660F-43A2-6AA0-67F9-9BA3E9F1C870}"/>
              </a:ext>
            </a:extLst>
          </p:cNvPr>
          <p:cNvSpPr/>
          <p:nvPr/>
        </p:nvSpPr>
        <p:spPr>
          <a:xfrm>
            <a:off x="345440" y="1152208"/>
            <a:ext cx="2265680" cy="2556192"/>
          </a:xfrm>
          <a:prstGeom prst="roundRect">
            <a:avLst>
              <a:gd name="adj" fmla="val 14000"/>
            </a:avLst>
          </a:prstGeom>
          <a:noFill/>
          <a:ln w="28575" cap="flat" cmpd="sng" algn="ctr">
            <a:solidFill>
              <a:srgbClr val="FFFFFF">
                <a:alpha val="48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a:ea typeface="+mn-ea"/>
              <a:cs typeface="+mn-cs"/>
            </a:endParaRPr>
          </a:p>
        </p:txBody>
      </p:sp>
      <p:sp>
        <p:nvSpPr>
          <p:cNvPr id="10" name="Freeform 12">
            <a:extLst>
              <a:ext uri="{FF2B5EF4-FFF2-40B4-BE49-F238E27FC236}">
                <a16:creationId xmlns:a16="http://schemas.microsoft.com/office/drawing/2014/main" id="{11A526B5-5238-0774-A06B-4219CCAFAB0A}"/>
              </a:ext>
            </a:extLst>
          </p:cNvPr>
          <p:cNvSpPr>
            <a:spLocks/>
          </p:cNvSpPr>
          <p:nvPr/>
        </p:nvSpPr>
        <p:spPr bwMode="auto">
          <a:xfrm>
            <a:off x="621175" y="1325828"/>
            <a:ext cx="1834477" cy="1678181"/>
          </a:xfrm>
          <a:prstGeom prst="rect">
            <a:avLst/>
          </a:prstGeom>
          <a:noFill/>
          <a:ln w="9525">
            <a:noFill/>
            <a:prstDash val="solid"/>
            <a:round/>
            <a:headEnd/>
            <a:tailEnd/>
          </a:ln>
        </p:spPr>
        <p:txBody>
          <a:bodyPr vert="horz" wrap="square" lIns="0" tIns="0" rIns="0" bIns="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Open Sans" pitchFamily="34" charset="0"/>
                <a:cs typeface="Open Sans" pitchFamily="34" charset="0"/>
              </a:rPr>
              <a:t>Specific Model Component Validation </a:t>
            </a:r>
          </a:p>
        </p:txBody>
      </p:sp>
      <p:sp>
        <p:nvSpPr>
          <p:cNvPr id="9" name="Rounded Rectangle 6">
            <a:extLst>
              <a:ext uri="{FF2B5EF4-FFF2-40B4-BE49-F238E27FC236}">
                <a16:creationId xmlns:a16="http://schemas.microsoft.com/office/drawing/2014/main" id="{EE665A24-67E4-14BF-5DD4-4F0801B8EC13}"/>
              </a:ext>
            </a:extLst>
          </p:cNvPr>
          <p:cNvSpPr/>
          <p:nvPr/>
        </p:nvSpPr>
        <p:spPr>
          <a:xfrm>
            <a:off x="1811290" y="3190548"/>
            <a:ext cx="871898" cy="914151"/>
          </a:xfrm>
          <a:prstGeom prst="roundRect">
            <a:avLst>
              <a:gd name="adj" fmla="val 22445"/>
            </a:avLst>
          </a:prstGeom>
          <a:noFill/>
          <a:ln w="28575" cap="flat" cmpd="sng" algn="ctr">
            <a:solidFill>
              <a:srgbClr val="FFFFFF">
                <a:alpha val="48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9953FFF0-7079-6927-07AA-F56DFD2B670F}"/>
              </a:ext>
            </a:extLst>
          </p:cNvPr>
          <p:cNvSpPr/>
          <p:nvPr/>
        </p:nvSpPr>
        <p:spPr>
          <a:xfrm>
            <a:off x="2773303" y="1949734"/>
            <a:ext cx="390902" cy="132588"/>
          </a:xfrm>
          <a:prstGeom prst="roundRect">
            <a:avLst>
              <a:gd name="adj" fmla="val 50000"/>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71F9AC13-9D30-7A4F-2372-A02835D70FA1}"/>
              </a:ext>
            </a:extLst>
          </p:cNvPr>
          <p:cNvSpPr/>
          <p:nvPr/>
        </p:nvSpPr>
        <p:spPr>
          <a:xfrm>
            <a:off x="2773303" y="4550694"/>
            <a:ext cx="390902" cy="132588"/>
          </a:xfrm>
          <a:prstGeom prst="roundRect">
            <a:avLst>
              <a:gd name="adj" fmla="val 50000"/>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20494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E4CF-C30B-85A2-537B-EA8BCF0F6E83}"/>
              </a:ext>
            </a:extLst>
          </p:cNvPr>
          <p:cNvSpPr>
            <a:spLocks noGrp="1"/>
          </p:cNvSpPr>
          <p:nvPr>
            <p:ph type="title"/>
          </p:nvPr>
        </p:nvSpPr>
        <p:spPr/>
        <p:txBody>
          <a:bodyPr/>
          <a:lstStyle/>
          <a:p>
            <a:r>
              <a:rPr lang="en-US" b="1" dirty="0"/>
              <a:t>Phase 3: </a:t>
            </a:r>
            <a:r>
              <a:rPr lang="en-US" sz="2800" b="1" dirty="0">
                <a:solidFill>
                  <a:schemeClr val="accent1"/>
                </a:solidFill>
              </a:rPr>
              <a:t>Execute</a:t>
            </a:r>
            <a:r>
              <a:rPr lang="en-US" b="1" dirty="0"/>
              <a:t> Validation (How) (cont.)</a:t>
            </a:r>
          </a:p>
        </p:txBody>
      </p:sp>
      <p:grpSp>
        <p:nvGrpSpPr>
          <p:cNvPr id="6" name="Group 5">
            <a:extLst>
              <a:ext uri="{FF2B5EF4-FFF2-40B4-BE49-F238E27FC236}">
                <a16:creationId xmlns:a16="http://schemas.microsoft.com/office/drawing/2014/main" id="{6CD76E67-B570-C21A-EFD4-FBC72F275718}"/>
              </a:ext>
            </a:extLst>
          </p:cNvPr>
          <p:cNvGrpSpPr/>
          <p:nvPr/>
        </p:nvGrpSpPr>
        <p:grpSpPr>
          <a:xfrm>
            <a:off x="2" y="886407"/>
            <a:ext cx="2864496" cy="5029201"/>
            <a:chOff x="1" y="0"/>
            <a:chExt cx="4351562" cy="6858000"/>
          </a:xfrm>
        </p:grpSpPr>
        <p:pic>
          <p:nvPicPr>
            <p:cNvPr id="3" name="Picture 2">
              <a:extLst>
                <a:ext uri="{FF2B5EF4-FFF2-40B4-BE49-F238E27FC236}">
                  <a16:creationId xmlns:a16="http://schemas.microsoft.com/office/drawing/2014/main" id="{3DDE3D5E-8265-8AA3-D4FD-52B92857B4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50" r="31516"/>
            <a:stretch/>
          </p:blipFill>
          <p:spPr>
            <a:xfrm>
              <a:off x="1" y="0"/>
              <a:ext cx="4281713" cy="6858000"/>
            </a:xfrm>
            <a:prstGeom prst="rect">
              <a:avLst/>
            </a:prstGeom>
          </p:spPr>
        </p:pic>
        <p:sp>
          <p:nvSpPr>
            <p:cNvPr id="4" name="Rectangle 3">
              <a:extLst>
                <a:ext uri="{FF2B5EF4-FFF2-40B4-BE49-F238E27FC236}">
                  <a16:creationId xmlns:a16="http://schemas.microsoft.com/office/drawing/2014/main" id="{60F15FD2-2A47-0B75-5F5D-83B45DBDE861}"/>
                </a:ext>
              </a:extLst>
            </p:cNvPr>
            <p:cNvSpPr/>
            <p:nvPr/>
          </p:nvSpPr>
          <p:spPr>
            <a:xfrm>
              <a:off x="1" y="1"/>
              <a:ext cx="4281714" cy="685799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BB714607-D6DA-7180-7D4C-AEA579127AAB}"/>
                </a:ext>
              </a:extLst>
            </p:cNvPr>
            <p:cNvSpPr/>
            <p:nvPr/>
          </p:nvSpPr>
          <p:spPr>
            <a:xfrm>
              <a:off x="4281714" y="1"/>
              <a:ext cx="69849" cy="6857999"/>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6F7FD261-78AE-B1A3-C694-F79D114CD929}"/>
              </a:ext>
            </a:extLst>
          </p:cNvPr>
          <p:cNvSpPr>
            <a:spLocks/>
          </p:cNvSpPr>
          <p:nvPr/>
        </p:nvSpPr>
        <p:spPr>
          <a:xfrm>
            <a:off x="595994" y="1073556"/>
            <a:ext cx="2122920" cy="983844"/>
          </a:xfrm>
          <a:prstGeom prst="rect">
            <a:avLst/>
          </a:prstGeom>
          <a:noFill/>
          <a:ln w="1270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600"/>
              </a:spcBef>
              <a:spcAft>
                <a:spcPts val="0"/>
              </a:spcAft>
              <a:buClrTx/>
              <a:buSzPct val="110000"/>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Model Validation Findings </a:t>
            </a:r>
          </a:p>
        </p:txBody>
      </p:sp>
      <p:grpSp>
        <p:nvGrpSpPr>
          <p:cNvPr id="8" name="object 4">
            <a:extLst>
              <a:ext uri="{FF2B5EF4-FFF2-40B4-BE49-F238E27FC236}">
                <a16:creationId xmlns:a16="http://schemas.microsoft.com/office/drawing/2014/main" id="{2D2835D9-BE5B-CE59-7679-E70B4DE2ACAC}"/>
              </a:ext>
            </a:extLst>
          </p:cNvPr>
          <p:cNvGrpSpPr/>
          <p:nvPr/>
        </p:nvGrpSpPr>
        <p:grpSpPr>
          <a:xfrm>
            <a:off x="498011" y="2686216"/>
            <a:ext cx="2123269" cy="3230182"/>
            <a:chOff x="5346341" y="7795876"/>
            <a:chExt cx="1399540" cy="2129155"/>
          </a:xfrm>
        </p:grpSpPr>
        <p:pic>
          <p:nvPicPr>
            <p:cNvPr id="9" name="object 5">
              <a:extLst>
                <a:ext uri="{FF2B5EF4-FFF2-40B4-BE49-F238E27FC236}">
                  <a16:creationId xmlns:a16="http://schemas.microsoft.com/office/drawing/2014/main" id="{DBC86D33-31EA-B80F-B5E9-50D6FE56F709}"/>
                </a:ext>
              </a:extLst>
            </p:cNvPr>
            <p:cNvPicPr/>
            <p:nvPr/>
          </p:nvPicPr>
          <p:blipFill>
            <a:blip r:embed="rId3" cstate="print">
              <a:extLst>
                <a:ext uri="{BEBA8EAE-BF5A-486C-A8C5-ECC9F3942E4B}">
                  <a14:imgProps xmlns:a14="http://schemas.microsoft.com/office/drawing/2010/main">
                    <a14:imgLayer r:embed="rId4">
                      <a14:imgEffect>
                        <a14:sharpenSoften amount="-21000"/>
                      </a14:imgEffect>
                      <a14:imgEffect>
                        <a14:brightnessContrast bright="100000"/>
                      </a14:imgEffect>
                    </a14:imgLayer>
                  </a14:imgProps>
                </a:ext>
              </a:extLst>
            </a:blip>
            <a:stretch>
              <a:fillRect/>
            </a:stretch>
          </p:blipFill>
          <p:spPr>
            <a:xfrm>
              <a:off x="5735937" y="9582932"/>
              <a:ext cx="485499" cy="341599"/>
            </a:xfrm>
            <a:prstGeom prst="rect">
              <a:avLst/>
            </a:prstGeom>
          </p:spPr>
        </p:pic>
        <p:pic>
          <p:nvPicPr>
            <p:cNvPr id="10" name="object 6">
              <a:extLst>
                <a:ext uri="{FF2B5EF4-FFF2-40B4-BE49-F238E27FC236}">
                  <a16:creationId xmlns:a16="http://schemas.microsoft.com/office/drawing/2014/main" id="{4EE7944F-BF79-001D-1BF9-8A87842AED68}"/>
                </a:ext>
              </a:extLst>
            </p:cNvPr>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5346341" y="7795876"/>
              <a:ext cx="1399310" cy="1769113"/>
            </a:xfrm>
            <a:prstGeom prst="rect">
              <a:avLst/>
            </a:prstGeom>
          </p:spPr>
        </p:pic>
        <p:pic>
          <p:nvPicPr>
            <p:cNvPr id="11" name="object 7">
              <a:extLst>
                <a:ext uri="{FF2B5EF4-FFF2-40B4-BE49-F238E27FC236}">
                  <a16:creationId xmlns:a16="http://schemas.microsoft.com/office/drawing/2014/main" id="{C3ABC3D8-7DEA-4FAA-5612-1F63C6262CC9}"/>
                </a:ext>
              </a:extLst>
            </p:cNvPr>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6056809" y="8863248"/>
              <a:ext cx="264779" cy="239225"/>
            </a:xfrm>
            <a:prstGeom prst="rect">
              <a:avLst/>
            </a:prstGeom>
          </p:spPr>
        </p:pic>
        <p:sp>
          <p:nvSpPr>
            <p:cNvPr id="12" name="object 8">
              <a:extLst>
                <a:ext uri="{FF2B5EF4-FFF2-40B4-BE49-F238E27FC236}">
                  <a16:creationId xmlns:a16="http://schemas.microsoft.com/office/drawing/2014/main" id="{53CBC9C9-2A42-105D-8C18-A95CD545C37F}"/>
                </a:ext>
              </a:extLst>
            </p:cNvPr>
            <p:cNvSpPr/>
            <p:nvPr/>
          </p:nvSpPr>
          <p:spPr>
            <a:xfrm>
              <a:off x="5585131" y="9415193"/>
              <a:ext cx="0" cy="8255"/>
            </a:xfrm>
            <a:custGeom>
              <a:avLst/>
              <a:gdLst/>
              <a:ahLst/>
              <a:cxnLst/>
              <a:rect l="l" t="t" r="r" b="b"/>
              <a:pathLst>
                <a:path h="8254">
                  <a:moveTo>
                    <a:pt x="0" y="0"/>
                  </a:moveTo>
                  <a:lnTo>
                    <a:pt x="0" y="8204"/>
                  </a:lnTo>
                </a:path>
              </a:pathLst>
            </a:custGeom>
            <a:ln w="5473">
              <a:solidFill>
                <a:srgbClr val="50B848"/>
              </a:solidFill>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13" name="object 9">
              <a:extLst>
                <a:ext uri="{FF2B5EF4-FFF2-40B4-BE49-F238E27FC236}">
                  <a16:creationId xmlns:a16="http://schemas.microsoft.com/office/drawing/2014/main" id="{F50D006B-297E-E474-FC90-6842C9E0E447}"/>
                </a:ext>
              </a:extLst>
            </p:cNvPr>
            <p:cNvSpPr/>
            <p:nvPr/>
          </p:nvSpPr>
          <p:spPr>
            <a:xfrm>
              <a:off x="5585131" y="9439736"/>
              <a:ext cx="0" cy="253365"/>
            </a:xfrm>
            <a:custGeom>
              <a:avLst/>
              <a:gdLst/>
              <a:ahLst/>
              <a:cxnLst/>
              <a:rect l="l" t="t" r="r" b="b"/>
              <a:pathLst>
                <a:path h="253365">
                  <a:moveTo>
                    <a:pt x="0" y="0"/>
                  </a:moveTo>
                  <a:lnTo>
                    <a:pt x="0" y="253187"/>
                  </a:lnTo>
                </a:path>
              </a:pathLst>
            </a:custGeom>
            <a:ln w="5473">
              <a:solidFill>
                <a:schemeClr val="bg1"/>
              </a:solidFill>
              <a:prstDash val="dash"/>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14" name="object 10">
              <a:extLst>
                <a:ext uri="{FF2B5EF4-FFF2-40B4-BE49-F238E27FC236}">
                  <a16:creationId xmlns:a16="http://schemas.microsoft.com/office/drawing/2014/main" id="{5684F0F5-405C-3B82-C17A-35C8161527FA}"/>
                </a:ext>
              </a:extLst>
            </p:cNvPr>
            <p:cNvSpPr/>
            <p:nvPr/>
          </p:nvSpPr>
          <p:spPr>
            <a:xfrm>
              <a:off x="5585131" y="9701099"/>
              <a:ext cx="8255" cy="8255"/>
            </a:xfrm>
            <a:custGeom>
              <a:avLst/>
              <a:gdLst/>
              <a:ahLst/>
              <a:cxnLst/>
              <a:rect l="l" t="t" r="r" b="b"/>
              <a:pathLst>
                <a:path w="8254" h="8254">
                  <a:moveTo>
                    <a:pt x="0" y="0"/>
                  </a:moveTo>
                  <a:lnTo>
                    <a:pt x="0" y="8204"/>
                  </a:lnTo>
                  <a:lnTo>
                    <a:pt x="8204" y="8204"/>
                  </a:lnTo>
                </a:path>
              </a:pathLst>
            </a:custGeom>
            <a:ln w="5473">
              <a:solidFill>
                <a:srgbClr val="50B848"/>
              </a:solidFill>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15" name="object 11">
              <a:extLst>
                <a:ext uri="{FF2B5EF4-FFF2-40B4-BE49-F238E27FC236}">
                  <a16:creationId xmlns:a16="http://schemas.microsoft.com/office/drawing/2014/main" id="{98B5F1C2-8ADC-02AD-3576-04600B1D22A7}"/>
                </a:ext>
              </a:extLst>
            </p:cNvPr>
            <p:cNvSpPr/>
            <p:nvPr/>
          </p:nvSpPr>
          <p:spPr>
            <a:xfrm>
              <a:off x="5609880" y="9709306"/>
              <a:ext cx="91440" cy="0"/>
            </a:xfrm>
            <a:custGeom>
              <a:avLst/>
              <a:gdLst/>
              <a:ahLst/>
              <a:cxnLst/>
              <a:rect l="l" t="t" r="r" b="b"/>
              <a:pathLst>
                <a:path w="91439">
                  <a:moveTo>
                    <a:pt x="0" y="0"/>
                  </a:moveTo>
                  <a:lnTo>
                    <a:pt x="91008" y="0"/>
                  </a:lnTo>
                </a:path>
              </a:pathLst>
            </a:custGeom>
            <a:ln w="5473">
              <a:solidFill>
                <a:schemeClr val="bg1"/>
              </a:solidFill>
              <a:prstDash val="dash"/>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sp>
          <p:nvSpPr>
            <p:cNvPr id="16" name="object 12">
              <a:extLst>
                <a:ext uri="{FF2B5EF4-FFF2-40B4-BE49-F238E27FC236}">
                  <a16:creationId xmlns:a16="http://schemas.microsoft.com/office/drawing/2014/main" id="{00421F03-CC1A-6EE9-4972-C1636D3A4F97}"/>
                </a:ext>
              </a:extLst>
            </p:cNvPr>
            <p:cNvSpPr/>
            <p:nvPr/>
          </p:nvSpPr>
          <p:spPr>
            <a:xfrm>
              <a:off x="5709155" y="9709306"/>
              <a:ext cx="8255" cy="0"/>
            </a:xfrm>
            <a:custGeom>
              <a:avLst/>
              <a:gdLst/>
              <a:ahLst/>
              <a:cxnLst/>
              <a:rect l="l" t="t" r="r" b="b"/>
              <a:pathLst>
                <a:path w="8254">
                  <a:moveTo>
                    <a:pt x="0" y="0"/>
                  </a:moveTo>
                  <a:lnTo>
                    <a:pt x="8204" y="0"/>
                  </a:lnTo>
                </a:path>
              </a:pathLst>
            </a:custGeom>
            <a:ln w="5473">
              <a:solidFill>
                <a:srgbClr val="50B848"/>
              </a:solidFill>
            </a:ln>
          </p:spPr>
          <p:txBody>
            <a:bodyPr wrap="square" lIns="0" tIns="0" rIns="0" bIns="0" rtlCol="0"/>
            <a:lstStyle/>
            <a:p>
              <a:pPr marL="0" marR="0" lvl="0" indent="0" algn="l" defTabSz="1088333"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dirty="0">
                <a:ln>
                  <a:noFill/>
                </a:ln>
                <a:solidFill>
                  <a:srgbClr val="63666A"/>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5C871B6B-4BD6-B83C-FF96-6B53D668FC35}"/>
              </a:ext>
            </a:extLst>
          </p:cNvPr>
          <p:cNvSpPr txBox="1"/>
          <p:nvPr/>
        </p:nvSpPr>
        <p:spPr>
          <a:xfrm>
            <a:off x="3215035" y="1720972"/>
            <a:ext cx="3033366" cy="276999"/>
          </a:xfrm>
          <a:prstGeom prst="rect">
            <a:avLst/>
          </a:prstGeom>
          <a:noFill/>
        </p:spPr>
        <p:txBody>
          <a:bodyPr wrap="square" lIns="0" tIns="0" rIns="0" bIns="0">
            <a:spAutoFit/>
          </a:bodyPr>
          <a:lstStyle/>
          <a:p>
            <a:pPr marL="355600" marR="0" lvl="1" indent="-342900" algn="l" defTabSz="1088333" rtl="0" eaLnBrk="1" fontAlgn="auto" latinLnBrk="0" hangingPunct="1">
              <a:lnSpc>
                <a:spcPct val="100000"/>
              </a:lnSpc>
              <a:spcBef>
                <a:spcPts val="0"/>
              </a:spcBef>
              <a:spcAft>
                <a:spcPts val="0"/>
              </a:spcAft>
              <a:buClrTx/>
              <a:buSzTx/>
              <a:buFont typeface="+mj-lt"/>
              <a:buAutoNum type="romanUcPeriod"/>
              <a:tabLst/>
              <a:defRPr/>
            </a:pPr>
            <a:r>
              <a:rPr kumimoji="0" lang="en-US" sz="1800" b="1" i="0" u="none" strike="noStrike" kern="1200" cap="none" spc="0" normalizeH="0" baseline="0" noProof="0" dirty="0">
                <a:ln>
                  <a:noFill/>
                </a:ln>
                <a:solidFill>
                  <a:srgbClr val="3F9C35"/>
                </a:solidFill>
                <a:effectLst/>
                <a:uLnTx/>
                <a:uFillTx/>
                <a:latin typeface="Arial"/>
                <a:ea typeface="+mn-ea"/>
                <a:cs typeface="+mn-cs"/>
              </a:rPr>
              <a:t>Finding categories</a:t>
            </a:r>
          </a:p>
        </p:txBody>
      </p:sp>
      <p:sp>
        <p:nvSpPr>
          <p:cNvPr id="19" name="TextBox 18">
            <a:extLst>
              <a:ext uri="{FF2B5EF4-FFF2-40B4-BE49-F238E27FC236}">
                <a16:creationId xmlns:a16="http://schemas.microsoft.com/office/drawing/2014/main" id="{9693379D-1DF3-B5F8-8CE5-7B1127E30365}"/>
              </a:ext>
            </a:extLst>
          </p:cNvPr>
          <p:cNvSpPr txBox="1"/>
          <p:nvPr/>
        </p:nvSpPr>
        <p:spPr>
          <a:xfrm>
            <a:off x="7370791" y="1720972"/>
            <a:ext cx="3712248" cy="276999"/>
          </a:xfrm>
          <a:prstGeom prst="rect">
            <a:avLst/>
          </a:prstGeom>
          <a:noFill/>
        </p:spPr>
        <p:txBody>
          <a:bodyPr wrap="square" lIns="0" tIns="0" rIns="0" bIns="0">
            <a:spAutoFit/>
          </a:bodyPr>
          <a:lstStyle/>
          <a:p>
            <a:pPr marL="12700" marR="0" lvl="1" indent="0" algn="l" defTabSz="108833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9C35"/>
                </a:solidFill>
                <a:effectLst/>
                <a:uLnTx/>
                <a:uFillTx/>
                <a:latin typeface="Arial"/>
                <a:ea typeface="+mn-ea"/>
                <a:cs typeface="+mn-cs"/>
              </a:rPr>
              <a:t>II.  Impact analysis</a:t>
            </a:r>
          </a:p>
        </p:txBody>
      </p:sp>
      <p:sp>
        <p:nvSpPr>
          <p:cNvPr id="23" name="TextBox 22">
            <a:extLst>
              <a:ext uri="{FF2B5EF4-FFF2-40B4-BE49-F238E27FC236}">
                <a16:creationId xmlns:a16="http://schemas.microsoft.com/office/drawing/2014/main" id="{5137FE44-299C-9AC1-D717-BD36EE01C69F}"/>
              </a:ext>
            </a:extLst>
          </p:cNvPr>
          <p:cNvSpPr txBox="1">
            <a:spLocks/>
          </p:cNvSpPr>
          <p:nvPr/>
        </p:nvSpPr>
        <p:spPr>
          <a:xfrm>
            <a:off x="7873831" y="2130849"/>
            <a:ext cx="3520640" cy="2754600"/>
          </a:xfrm>
          <a:prstGeom prst="rect">
            <a:avLst/>
          </a:prstGeom>
          <a:noFill/>
        </p:spPr>
        <p:txBody>
          <a:bodyPr wrap="square" lIns="0" tIns="0" rIns="0" bIns="0">
            <a:spAutoFit/>
          </a:bodyPr>
          <a:lstStyle/>
          <a:p>
            <a:pPr marL="285750"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Input and model related findings </a:t>
            </a:r>
          </a:p>
          <a:p>
            <a:pPr marL="669925" marR="0" lvl="2"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Need to rerun the model with updates to quantify each of the finding impact</a:t>
            </a:r>
          </a:p>
          <a:p>
            <a:pPr marL="285750"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Documentation improvements  </a:t>
            </a:r>
          </a:p>
          <a:p>
            <a:pPr marL="669925" marR="0" lvl="2"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In general, it would be low impact. </a:t>
            </a:r>
          </a:p>
          <a:p>
            <a:pPr marL="285750"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Process improvements and Excel Replication Tool (ERT) improvements </a:t>
            </a:r>
          </a:p>
          <a:p>
            <a:pPr marL="669925" marR="0" lvl="2"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In general, it would be low to moderate impact depending on situations. </a:t>
            </a:r>
          </a:p>
        </p:txBody>
      </p:sp>
      <p:sp>
        <p:nvSpPr>
          <p:cNvPr id="17" name="TextBox 16">
            <a:extLst>
              <a:ext uri="{FF2B5EF4-FFF2-40B4-BE49-F238E27FC236}">
                <a16:creationId xmlns:a16="http://schemas.microsoft.com/office/drawing/2014/main" id="{55635C57-6FD0-5AED-709B-04B167FA6BB7}"/>
              </a:ext>
            </a:extLst>
          </p:cNvPr>
          <p:cNvSpPr txBox="1">
            <a:spLocks/>
          </p:cNvSpPr>
          <p:nvPr/>
        </p:nvSpPr>
        <p:spPr>
          <a:xfrm>
            <a:off x="3711799" y="2130849"/>
            <a:ext cx="3033366" cy="2108269"/>
          </a:xfrm>
          <a:prstGeom prst="rect">
            <a:avLst/>
          </a:prstGeom>
          <a:noFill/>
        </p:spPr>
        <p:txBody>
          <a:bodyPr wrap="square" lIns="0" tIns="0" rIns="0" bIns="0">
            <a:spAutoFit/>
          </a:bodyPr>
          <a:lstStyle/>
          <a:p>
            <a:pPr marL="285750"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Input revisions</a:t>
            </a:r>
          </a:p>
          <a:p>
            <a:pPr marL="285750"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Model revisions</a:t>
            </a:r>
          </a:p>
          <a:p>
            <a:pPr marL="285750"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Modeling methodology improvements</a:t>
            </a:r>
          </a:p>
          <a:p>
            <a:pPr marL="285750"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Documentation improvements</a:t>
            </a:r>
          </a:p>
          <a:p>
            <a:pPr marL="285750"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Process improvements </a:t>
            </a:r>
          </a:p>
          <a:p>
            <a:pPr marL="285750"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Excel Replication Tool (ERT) improvements </a:t>
            </a:r>
          </a:p>
        </p:txBody>
      </p:sp>
      <p:pic>
        <p:nvPicPr>
          <p:cNvPr id="22" name="Graphic 21">
            <a:extLst>
              <a:ext uri="{FF2B5EF4-FFF2-40B4-BE49-F238E27FC236}">
                <a16:creationId xmlns:a16="http://schemas.microsoft.com/office/drawing/2014/main" id="{CEDB649E-B33C-D6CB-5810-5488822F12C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04374" y="1026553"/>
            <a:ext cx="437972" cy="485624"/>
          </a:xfrm>
          <a:prstGeom prst="rect">
            <a:avLst/>
          </a:prstGeom>
        </p:spPr>
      </p:pic>
      <p:pic>
        <p:nvPicPr>
          <p:cNvPr id="24" name="Graphic 23">
            <a:extLst>
              <a:ext uri="{FF2B5EF4-FFF2-40B4-BE49-F238E27FC236}">
                <a16:creationId xmlns:a16="http://schemas.microsoft.com/office/drawing/2014/main" id="{56801F15-D987-731B-7334-4F542C6200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49717" y="1026553"/>
            <a:ext cx="488090" cy="488088"/>
          </a:xfrm>
          <a:prstGeom prst="rect">
            <a:avLst/>
          </a:prstGeom>
        </p:spPr>
      </p:pic>
    </p:spTree>
    <p:extLst>
      <p:ext uri="{BB962C8B-B14F-4D97-AF65-F5344CB8AC3E}">
        <p14:creationId xmlns:p14="http://schemas.microsoft.com/office/powerpoint/2010/main" val="217307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B053C5-1888-5F68-1006-14AF6A4EB6F9}"/>
              </a:ext>
            </a:extLst>
          </p:cNvPr>
          <p:cNvGrpSpPr/>
          <p:nvPr/>
        </p:nvGrpSpPr>
        <p:grpSpPr>
          <a:xfrm>
            <a:off x="-1" y="3428999"/>
            <a:ext cx="11553463" cy="2487231"/>
            <a:chOff x="-638537" y="3287525"/>
            <a:chExt cx="12192000" cy="2628706"/>
          </a:xfrm>
        </p:grpSpPr>
        <p:pic>
          <p:nvPicPr>
            <p:cNvPr id="8" name="Picture 7" descr="A person writing on a piece of paper&#10;&#10;Description automatically generated with medium confidence">
              <a:extLst>
                <a:ext uri="{FF2B5EF4-FFF2-40B4-BE49-F238E27FC236}">
                  <a16:creationId xmlns:a16="http://schemas.microsoft.com/office/drawing/2014/main" id="{96298AD5-4C5C-6B91-6131-2E6723EF2237}"/>
                </a:ext>
              </a:extLst>
            </p:cNvPr>
            <p:cNvPicPr>
              <a:picLocks/>
            </p:cNvPicPr>
            <p:nvPr/>
          </p:nvPicPr>
          <p:blipFill rotWithShape="1">
            <a:blip r:embed="rId2" cstate="screen">
              <a:alphaModFix amt="35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638537" y="3287525"/>
              <a:ext cx="12192000" cy="2628706"/>
            </a:xfrm>
            <a:custGeom>
              <a:avLst/>
              <a:gdLst>
                <a:gd name="connsiteX0" fmla="*/ 0 w 11309351"/>
                <a:gd name="connsiteY0" fmla="*/ 0 h 1587500"/>
                <a:gd name="connsiteX1" fmla="*/ 11309351 w 11309351"/>
                <a:gd name="connsiteY1" fmla="*/ 0 h 1587500"/>
                <a:gd name="connsiteX2" fmla="*/ 11309351 w 11309351"/>
                <a:gd name="connsiteY2" fmla="*/ 1587500 h 1587500"/>
                <a:gd name="connsiteX3" fmla="*/ 0 w 11309351"/>
                <a:gd name="connsiteY3" fmla="*/ 1587500 h 1587500"/>
              </a:gdLst>
              <a:ahLst/>
              <a:cxnLst>
                <a:cxn ang="0">
                  <a:pos x="connsiteX0" y="connsiteY0"/>
                </a:cxn>
                <a:cxn ang="0">
                  <a:pos x="connsiteX1" y="connsiteY1"/>
                </a:cxn>
                <a:cxn ang="0">
                  <a:pos x="connsiteX2" y="connsiteY2"/>
                </a:cxn>
                <a:cxn ang="0">
                  <a:pos x="connsiteX3" y="connsiteY3"/>
                </a:cxn>
              </a:cxnLst>
              <a:rect l="l" t="t" r="r" b="b"/>
              <a:pathLst>
                <a:path w="11309351" h="1587500">
                  <a:moveTo>
                    <a:pt x="0" y="0"/>
                  </a:moveTo>
                  <a:lnTo>
                    <a:pt x="11309351" y="0"/>
                  </a:lnTo>
                  <a:lnTo>
                    <a:pt x="11309351" y="1587500"/>
                  </a:lnTo>
                  <a:lnTo>
                    <a:pt x="0" y="1587500"/>
                  </a:lnTo>
                  <a:close/>
                </a:path>
              </a:pathLst>
            </a:custGeom>
          </p:spPr>
        </p:pic>
        <p:sp>
          <p:nvSpPr>
            <p:cNvPr id="9" name="Rectangle 8">
              <a:extLst>
                <a:ext uri="{FF2B5EF4-FFF2-40B4-BE49-F238E27FC236}">
                  <a16:creationId xmlns:a16="http://schemas.microsoft.com/office/drawing/2014/main" id="{46182FEC-502D-3B41-A6B0-597E40C15943}"/>
                </a:ext>
              </a:extLst>
            </p:cNvPr>
            <p:cNvSpPr>
              <a:spLocks/>
            </p:cNvSpPr>
            <p:nvPr/>
          </p:nvSpPr>
          <p:spPr>
            <a:xfrm>
              <a:off x="-638537" y="3287525"/>
              <a:ext cx="12192000" cy="2628706"/>
            </a:xfrm>
            <a:prstGeom prst="rect">
              <a:avLst/>
            </a:prstGeom>
            <a:gradFill flip="none" rotWithShape="1">
              <a:gsLst>
                <a:gs pos="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5B546339-6149-F825-E642-68EC6E7C6FCD}"/>
              </a:ext>
            </a:extLst>
          </p:cNvPr>
          <p:cNvSpPr>
            <a:spLocks noGrp="1"/>
          </p:cNvSpPr>
          <p:nvPr>
            <p:ph type="title"/>
          </p:nvPr>
        </p:nvSpPr>
        <p:spPr/>
        <p:txBody>
          <a:bodyPr/>
          <a:lstStyle/>
          <a:p>
            <a:r>
              <a:rPr lang="en-US" b="1" dirty="0"/>
              <a:t>Phase 4: Monitor Process and Results (Now What)</a:t>
            </a:r>
          </a:p>
        </p:txBody>
      </p:sp>
      <p:sp>
        <p:nvSpPr>
          <p:cNvPr id="3" name="TextBox 2">
            <a:extLst>
              <a:ext uri="{FF2B5EF4-FFF2-40B4-BE49-F238E27FC236}">
                <a16:creationId xmlns:a16="http://schemas.microsoft.com/office/drawing/2014/main" id="{82A5504B-D628-089F-C504-5A38DCEC68AA}"/>
              </a:ext>
            </a:extLst>
          </p:cNvPr>
          <p:cNvSpPr txBox="1"/>
          <p:nvPr/>
        </p:nvSpPr>
        <p:spPr>
          <a:xfrm>
            <a:off x="638537" y="1586399"/>
            <a:ext cx="10334264" cy="2557338"/>
          </a:xfrm>
          <a:prstGeom prst="rect">
            <a:avLst/>
          </a:prstGeom>
          <a:noFill/>
        </p:spPr>
        <p:txBody>
          <a:bodyPr wrap="square" lIns="0" tIns="0" rIns="0" bIns="0" rtlCol="0">
            <a:noAutofit/>
          </a:bodyPr>
          <a:lstStyle/>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Ongoing monitoring confirms that the model is properly implemented, used and performing as intended.</a:t>
            </a: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The MRM Group is responsible for reviewing the significance of model changes and </a:t>
            </a:r>
            <a:r>
              <a:rPr kumimoji="0" lang="en-US" alt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determining the rigor of revalidation. </a:t>
            </a:r>
            <a:endParaRPr kumimoji="0" 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Models are subject to </a:t>
            </a:r>
            <a:r>
              <a:rPr kumimoji="0" lang="en-US" altLang="en-US" sz="1500" b="1"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revalidation</a:t>
            </a:r>
            <a:r>
              <a:rPr kumimoji="0" lang="en-US" alt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 </a:t>
            </a:r>
            <a:endParaRPr kumimoji="0" lang="en-US" altLang="en-US" sz="1500" b="0" i="0" u="none" strike="noStrike" kern="1200" cap="none" spc="0" normalizeH="0" baseline="0" noProof="0" dirty="0">
              <a:ln>
                <a:noFill/>
              </a:ln>
              <a:solidFill>
                <a:srgbClr val="63666A"/>
              </a:solidFill>
              <a:effectLst/>
              <a:uLnTx/>
              <a:uFillTx/>
              <a:latin typeface="Arial"/>
              <a:ea typeface="+mn-ea"/>
              <a:cs typeface="+mn-cs"/>
            </a:endParaRPr>
          </a:p>
          <a:p>
            <a:pPr marL="742950" marR="0" lvl="1" indent="-285750" algn="just"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As result of a triggering event (e.g., significant changes to the model use or the model, significant findings etc.) </a:t>
            </a:r>
            <a:endParaRPr kumimoji="0" lang="en-US" altLang="en-US" sz="1500" b="0" i="0" u="none" strike="noStrike" kern="1200" cap="none" spc="0" normalizeH="0" baseline="0" noProof="0" dirty="0">
              <a:ln>
                <a:noFill/>
              </a:ln>
              <a:solidFill>
                <a:srgbClr val="63666A"/>
              </a:solidFill>
              <a:effectLst/>
              <a:uLnTx/>
              <a:uFillTx/>
              <a:latin typeface="Arial"/>
              <a:ea typeface="+mn-ea"/>
              <a:cs typeface="+mn-cs"/>
            </a:endParaRPr>
          </a:p>
          <a:p>
            <a:pPr marL="742950" marR="0" lvl="1" indent="-285750" algn="just"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At the request of the MRM</a:t>
            </a:r>
            <a:endParaRPr kumimoji="0" lang="en-US" altLang="en-US" sz="1500" b="0" i="0" u="none" strike="noStrike" kern="1200" cap="none" spc="0" normalizeH="0" baseline="0" noProof="0" dirty="0">
              <a:ln>
                <a:noFill/>
              </a:ln>
              <a:solidFill>
                <a:srgbClr val="63666A"/>
              </a:solidFill>
              <a:effectLst/>
              <a:uLnTx/>
              <a:uFillTx/>
              <a:latin typeface="Arial"/>
              <a:ea typeface="+mn-ea"/>
              <a:cs typeface="+mn-cs"/>
            </a:endParaRPr>
          </a:p>
          <a:p>
            <a:pPr marL="742950" marR="0" lvl="1" indent="-285750" algn="just"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Per the minimum revalidation frequency</a:t>
            </a:r>
            <a:endParaRPr kumimoji="0" lang="en-US" altLang="en-US" sz="1500" b="0" i="0" u="none" strike="noStrike" kern="1200" cap="none" spc="0" normalizeH="0" baseline="0" noProof="0" dirty="0">
              <a:ln>
                <a:noFill/>
              </a:ln>
              <a:solidFill>
                <a:srgbClr val="63666A"/>
              </a:solidFill>
              <a:effectLst/>
              <a:uLnTx/>
              <a:uFillTx/>
              <a:latin typeface="Arial"/>
              <a:ea typeface="+mn-ea"/>
              <a:cs typeface="+mn-cs"/>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15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The minimum revalidation frequency is often commensurate with the model’s risk level. An example is shown in the table below. </a:t>
            </a:r>
            <a:endParaRPr kumimoji="0" lang="en-US" sz="1500" b="0" i="0" u="none" strike="noStrike" kern="1200" cap="none" spc="0" normalizeH="0" baseline="0" noProof="0" dirty="0">
              <a:ln>
                <a:noFill/>
              </a:ln>
              <a:solidFill>
                <a:srgbClr val="63666A"/>
              </a:solidFill>
              <a:effectLst/>
              <a:uLnTx/>
              <a:uFillTx/>
              <a:latin typeface="Arial"/>
              <a:ea typeface="+mn-ea"/>
              <a:cs typeface="+mn-cs"/>
            </a:endParaRPr>
          </a:p>
          <a:p>
            <a:pPr marL="285750" marR="0" lvl="0"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63666A"/>
              </a:solidFill>
              <a:effectLst/>
              <a:uLnTx/>
              <a:uFillTx/>
              <a:latin typeface="Arial"/>
              <a:ea typeface="+mn-ea"/>
              <a:cs typeface="+mn-cs"/>
            </a:endParaRPr>
          </a:p>
        </p:txBody>
      </p:sp>
      <p:sp>
        <p:nvSpPr>
          <p:cNvPr id="5" name="TextBox 4">
            <a:extLst>
              <a:ext uri="{FF2B5EF4-FFF2-40B4-BE49-F238E27FC236}">
                <a16:creationId xmlns:a16="http://schemas.microsoft.com/office/drawing/2014/main" id="{707FE0F4-4C84-097A-F945-6C59CDAAAC01}"/>
              </a:ext>
            </a:extLst>
          </p:cNvPr>
          <p:cNvSpPr txBox="1"/>
          <p:nvPr/>
        </p:nvSpPr>
        <p:spPr>
          <a:xfrm>
            <a:off x="609600" y="877888"/>
            <a:ext cx="10741200" cy="547779"/>
          </a:xfrm>
          <a:prstGeom prst="roundRect">
            <a:avLst/>
          </a:prstGeom>
          <a:solidFill>
            <a:schemeClr val="bg1">
              <a:lumMod val="95000"/>
            </a:schemeClr>
          </a:solidFill>
          <a:ln>
            <a:solidFill>
              <a:schemeClr val="accent1"/>
            </a:solidFill>
          </a:ln>
        </p:spPr>
        <p:txBody>
          <a:bodyPr wrap="square" lIns="108000" tIns="108000" rIns="108000" bIns="108000">
            <a:sp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CDE"/>
                </a:solidFill>
                <a:effectLst/>
                <a:uLnTx/>
                <a:uFillTx/>
                <a:latin typeface="Arial"/>
                <a:ea typeface="+mn-ea"/>
                <a:cs typeface="+mn-cs"/>
              </a:rPr>
              <a:t>“Now that the model is up and running in production, what else do we need to do on an ongoing basis? </a:t>
            </a:r>
          </a:p>
        </p:txBody>
      </p:sp>
      <p:graphicFrame>
        <p:nvGraphicFramePr>
          <p:cNvPr id="6" name="Table 5">
            <a:extLst>
              <a:ext uri="{FF2B5EF4-FFF2-40B4-BE49-F238E27FC236}">
                <a16:creationId xmlns:a16="http://schemas.microsoft.com/office/drawing/2014/main" id="{A82E42CD-8ED9-A5D3-8884-D462F048A1D4}"/>
              </a:ext>
            </a:extLst>
          </p:cNvPr>
          <p:cNvGraphicFramePr>
            <a:graphicFrameLocks noGrp="1"/>
          </p:cNvGraphicFramePr>
          <p:nvPr/>
        </p:nvGraphicFramePr>
        <p:xfrm>
          <a:off x="944301" y="4331562"/>
          <a:ext cx="6180367" cy="1510959"/>
        </p:xfrm>
        <a:graphic>
          <a:graphicData uri="http://schemas.openxmlformats.org/drawingml/2006/table">
            <a:tbl>
              <a:tblPr firstRow="1" firstCol="1" bandRow="1">
                <a:tableStyleId>{5C22544A-7EE6-4342-B048-85BDC9FD1C3A}</a:tableStyleId>
              </a:tblPr>
              <a:tblGrid>
                <a:gridCol w="2507005">
                  <a:extLst>
                    <a:ext uri="{9D8B030D-6E8A-4147-A177-3AD203B41FA5}">
                      <a16:colId xmlns:a16="http://schemas.microsoft.com/office/drawing/2014/main" val="789557097"/>
                    </a:ext>
                  </a:extLst>
                </a:gridCol>
                <a:gridCol w="3673362">
                  <a:extLst>
                    <a:ext uri="{9D8B030D-6E8A-4147-A177-3AD203B41FA5}">
                      <a16:colId xmlns:a16="http://schemas.microsoft.com/office/drawing/2014/main" val="2138175824"/>
                    </a:ext>
                  </a:extLst>
                </a:gridCol>
              </a:tblGrid>
              <a:tr h="253093">
                <a:tc>
                  <a:txBody>
                    <a:bodyPr/>
                    <a:lstStyle/>
                    <a:p>
                      <a:pPr marL="36195" marR="36195" algn="l">
                        <a:lnSpc>
                          <a:spcPct val="100000"/>
                        </a:lnSpc>
                        <a:spcBef>
                          <a:spcPts val="600"/>
                        </a:spcBef>
                        <a:spcAft>
                          <a:spcPts val="600"/>
                        </a:spcAft>
                      </a:pPr>
                      <a:r>
                        <a:rPr lang="en-US" sz="1500" dirty="0">
                          <a:effectLst/>
                        </a:rPr>
                        <a:t>Model risk level</a:t>
                      </a:r>
                      <a:endParaRPr lang="en-US" sz="1500" dirty="0">
                        <a:effectLst/>
                        <a:latin typeface="Credit Suisse Type Light"/>
                        <a:ea typeface="Times New Roman" panose="02020603050405020304" pitchFamily="18" charset="0"/>
                        <a:cs typeface="Times New Roman" panose="02020603050405020304" pitchFamily="18" charset="0"/>
                      </a:endParaRPr>
                    </a:p>
                  </a:txBody>
                  <a:tcPr marL="72000" marR="72000" marT="72000" marB="72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solidFill>
                  </a:tcPr>
                </a:tc>
                <a:tc>
                  <a:txBody>
                    <a:bodyPr/>
                    <a:lstStyle/>
                    <a:p>
                      <a:pPr marL="36195" marR="36195" algn="l">
                        <a:lnSpc>
                          <a:spcPct val="100000"/>
                        </a:lnSpc>
                        <a:spcBef>
                          <a:spcPts val="600"/>
                        </a:spcBef>
                        <a:spcAft>
                          <a:spcPts val="600"/>
                        </a:spcAft>
                      </a:pPr>
                      <a:r>
                        <a:rPr lang="en-US" sz="1500" dirty="0">
                          <a:effectLst/>
                        </a:rPr>
                        <a:t>Minimum revalidation frequency</a:t>
                      </a:r>
                      <a:endParaRPr lang="en-US" sz="1500" dirty="0">
                        <a:effectLst/>
                        <a:latin typeface="Credit Suisse Type Light"/>
                        <a:ea typeface="Times New Roman" panose="02020603050405020304" pitchFamily="18" charset="0"/>
                        <a:cs typeface="Times New Roman" panose="02020603050405020304" pitchFamily="18" charset="0"/>
                      </a:endParaRPr>
                    </a:p>
                  </a:txBody>
                  <a:tcPr marL="72000" marR="72000" marT="72000" marB="72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tx1"/>
                    </a:solidFill>
                  </a:tcPr>
                </a:tc>
                <a:extLst>
                  <a:ext uri="{0D108BD9-81ED-4DB2-BD59-A6C34878D82A}">
                    <a16:rowId xmlns:a16="http://schemas.microsoft.com/office/drawing/2014/main" val="2170251237"/>
                  </a:ext>
                </a:extLst>
              </a:tr>
              <a:tr h="379453">
                <a:tc>
                  <a:txBody>
                    <a:bodyPr/>
                    <a:lstStyle/>
                    <a:p>
                      <a:pPr marL="36195" marR="36195" algn="l">
                        <a:lnSpc>
                          <a:spcPct val="100000"/>
                        </a:lnSpc>
                        <a:spcBef>
                          <a:spcPts val="600"/>
                        </a:spcBef>
                        <a:spcAft>
                          <a:spcPts val="600"/>
                        </a:spcAft>
                      </a:pPr>
                      <a:r>
                        <a:rPr lang="en-US" sz="1500" dirty="0">
                          <a:effectLst/>
                        </a:rPr>
                        <a:t>Tier 1</a:t>
                      </a:r>
                      <a:endParaRPr lang="en-US" sz="1500" dirty="0">
                        <a:effectLst/>
                        <a:latin typeface="Credit Suisse Type Light"/>
                        <a:ea typeface="Times New Roman" panose="02020603050405020304" pitchFamily="18" charset="0"/>
                        <a:cs typeface="Times New Roman" panose="02020603050405020304" pitchFamily="18" charset="0"/>
                      </a:endParaRPr>
                    </a:p>
                  </a:txBody>
                  <a:tcPr marL="72000" marR="72000" marT="72000" marB="72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marL="36195" marR="36195" algn="l">
                        <a:lnSpc>
                          <a:spcPct val="100000"/>
                        </a:lnSpc>
                        <a:spcBef>
                          <a:spcPts val="600"/>
                        </a:spcBef>
                        <a:spcAft>
                          <a:spcPts val="600"/>
                        </a:spcAft>
                      </a:pPr>
                      <a:r>
                        <a:rPr lang="en-US" sz="1500" dirty="0">
                          <a:effectLst/>
                        </a:rPr>
                        <a:t>Every 1 year</a:t>
                      </a:r>
                      <a:endParaRPr lang="en-US" sz="1500" dirty="0">
                        <a:effectLst/>
                        <a:latin typeface="Credit Suisse Type Light"/>
                        <a:ea typeface="Times New Roman" panose="02020603050405020304" pitchFamily="18" charset="0"/>
                        <a:cs typeface="Times New Roman" panose="02020603050405020304" pitchFamily="18" charset="0"/>
                      </a:endParaRPr>
                    </a:p>
                  </a:txBody>
                  <a:tcPr marL="72000" marR="72000" marT="72000" marB="72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04777591"/>
                  </a:ext>
                </a:extLst>
              </a:tr>
              <a:tr h="379453">
                <a:tc>
                  <a:txBody>
                    <a:bodyPr/>
                    <a:lstStyle/>
                    <a:p>
                      <a:pPr marL="36195" marR="36195" algn="l">
                        <a:lnSpc>
                          <a:spcPct val="100000"/>
                        </a:lnSpc>
                        <a:spcBef>
                          <a:spcPts val="600"/>
                        </a:spcBef>
                        <a:spcAft>
                          <a:spcPts val="600"/>
                        </a:spcAft>
                      </a:pPr>
                      <a:r>
                        <a:rPr lang="en-US" sz="1500" dirty="0">
                          <a:effectLst/>
                        </a:rPr>
                        <a:t>Tier 2</a:t>
                      </a:r>
                      <a:endParaRPr lang="en-US" sz="1500" dirty="0">
                        <a:effectLst/>
                        <a:latin typeface="Credit Suisse Type Light"/>
                        <a:ea typeface="Times New Roman" panose="02020603050405020304" pitchFamily="18" charset="0"/>
                        <a:cs typeface="Times New Roman" panose="02020603050405020304" pitchFamily="18" charset="0"/>
                      </a:endParaRPr>
                    </a:p>
                  </a:txBody>
                  <a:tcPr marL="72000" marR="72000" marT="72000" marB="72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lumMod val="40000"/>
                          <a:lumOff val="60000"/>
                        </a:schemeClr>
                      </a:solidFill>
                      <a:prstDash val="solid"/>
                      <a:round/>
                      <a:headEnd type="none" w="med" len="med"/>
                      <a:tailEnd type="none" w="med" len="med"/>
                    </a:lnB>
                  </a:tcPr>
                </a:tc>
                <a:tc>
                  <a:txBody>
                    <a:bodyPr/>
                    <a:lstStyle/>
                    <a:p>
                      <a:pPr marL="36195" marR="36195" algn="l">
                        <a:lnSpc>
                          <a:spcPct val="100000"/>
                        </a:lnSpc>
                        <a:spcBef>
                          <a:spcPts val="600"/>
                        </a:spcBef>
                        <a:spcAft>
                          <a:spcPts val="600"/>
                        </a:spcAft>
                      </a:pPr>
                      <a:r>
                        <a:rPr lang="en-US" sz="1500" dirty="0">
                          <a:effectLst/>
                        </a:rPr>
                        <a:t>Every 3 years</a:t>
                      </a:r>
                      <a:endParaRPr lang="en-US" sz="1500" dirty="0">
                        <a:effectLst/>
                        <a:latin typeface="Credit Suisse Type Light"/>
                        <a:ea typeface="Times New Roman" panose="02020603050405020304" pitchFamily="18" charset="0"/>
                        <a:cs typeface="Times New Roman" panose="02020603050405020304" pitchFamily="18" charset="0"/>
                      </a:endParaRPr>
                    </a:p>
                  </a:txBody>
                  <a:tcPr marL="72000" marR="72000" marT="72000" marB="72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09106909"/>
                  </a:ext>
                </a:extLst>
              </a:tr>
              <a:tr h="379453">
                <a:tc>
                  <a:txBody>
                    <a:bodyPr/>
                    <a:lstStyle/>
                    <a:p>
                      <a:pPr marL="36195" marR="36195" algn="l">
                        <a:lnSpc>
                          <a:spcPct val="100000"/>
                        </a:lnSpc>
                        <a:spcBef>
                          <a:spcPts val="600"/>
                        </a:spcBef>
                        <a:spcAft>
                          <a:spcPts val="600"/>
                        </a:spcAft>
                      </a:pPr>
                      <a:r>
                        <a:rPr lang="en-US" sz="1500">
                          <a:effectLst/>
                        </a:rPr>
                        <a:t>Tier </a:t>
                      </a:r>
                      <a:r>
                        <a:rPr lang="en-US" sz="1500" dirty="0">
                          <a:effectLst/>
                        </a:rPr>
                        <a:t>3</a:t>
                      </a:r>
                      <a:endParaRPr lang="en-US" sz="1500" dirty="0">
                        <a:effectLst/>
                        <a:latin typeface="Credit Suisse Type Light"/>
                        <a:ea typeface="Times New Roman" panose="02020603050405020304" pitchFamily="18" charset="0"/>
                        <a:cs typeface="Times New Roman" panose="02020603050405020304" pitchFamily="18" charset="0"/>
                      </a:endParaRPr>
                    </a:p>
                  </a:txBody>
                  <a:tcPr marL="72000" marR="72000" marT="72000" marB="72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lumMod val="40000"/>
                          <a:lumOff val="60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36195" marR="36195" algn="l">
                        <a:lnSpc>
                          <a:spcPct val="100000"/>
                        </a:lnSpc>
                        <a:spcBef>
                          <a:spcPts val="600"/>
                        </a:spcBef>
                        <a:spcAft>
                          <a:spcPts val="600"/>
                        </a:spcAft>
                      </a:pPr>
                      <a:r>
                        <a:rPr lang="en-US" sz="1500" dirty="0">
                          <a:effectLst/>
                        </a:rPr>
                        <a:t>Every 5 years</a:t>
                      </a:r>
                      <a:endParaRPr lang="en-US" sz="1500" dirty="0">
                        <a:effectLst/>
                        <a:latin typeface="Credit Suisse Type Light"/>
                        <a:ea typeface="Times New Roman" panose="02020603050405020304" pitchFamily="18" charset="0"/>
                        <a:cs typeface="Times New Roman" panose="02020603050405020304" pitchFamily="18" charset="0"/>
                      </a:endParaRPr>
                    </a:p>
                  </a:txBody>
                  <a:tcPr marL="72000" marR="72000" marT="72000" marB="7200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517309669"/>
                  </a:ext>
                </a:extLst>
              </a:tr>
            </a:tbl>
          </a:graphicData>
        </a:graphic>
      </p:graphicFrame>
    </p:spTree>
    <p:extLst>
      <p:ext uri="{BB962C8B-B14F-4D97-AF65-F5344CB8AC3E}">
        <p14:creationId xmlns:p14="http://schemas.microsoft.com/office/powerpoint/2010/main" val="2846258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7EF9-E062-C1B3-F6BC-8416D008D9B1}"/>
              </a:ext>
            </a:extLst>
          </p:cNvPr>
          <p:cNvSpPr>
            <a:spLocks noGrp="1"/>
          </p:cNvSpPr>
          <p:nvPr>
            <p:ph type="title"/>
          </p:nvPr>
        </p:nvSpPr>
        <p:spPr/>
        <p:txBody>
          <a:bodyPr/>
          <a:lstStyle/>
          <a:p>
            <a:r>
              <a:rPr lang="en-US" b="1" dirty="0"/>
              <a:t>Artificial Intelligence and Machine Learning (AI/ML) Models</a:t>
            </a:r>
          </a:p>
        </p:txBody>
      </p:sp>
      <p:pic>
        <p:nvPicPr>
          <p:cNvPr id="4" name="Picture 3" descr="Looking up at tall buildings&#10;&#10;Description automatically generated with medium confidence">
            <a:extLst>
              <a:ext uri="{FF2B5EF4-FFF2-40B4-BE49-F238E27FC236}">
                <a16:creationId xmlns:a16="http://schemas.microsoft.com/office/drawing/2014/main" id="{78468962-CF26-6291-29FB-17C56C5758D9}"/>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r="11711"/>
          <a:stretch/>
        </p:blipFill>
        <p:spPr>
          <a:xfrm flipH="1">
            <a:off x="609600" y="877888"/>
            <a:ext cx="10761562" cy="5034484"/>
          </a:xfrm>
          <a:prstGeom prst="rect">
            <a:avLst/>
          </a:prstGeom>
        </p:spPr>
      </p:pic>
      <p:sp>
        <p:nvSpPr>
          <p:cNvPr id="5" name="Rectangle 4">
            <a:extLst>
              <a:ext uri="{FF2B5EF4-FFF2-40B4-BE49-F238E27FC236}">
                <a16:creationId xmlns:a16="http://schemas.microsoft.com/office/drawing/2014/main" id="{461B1BED-C05D-9CE9-375A-8525F0091EA9}"/>
              </a:ext>
            </a:extLst>
          </p:cNvPr>
          <p:cNvSpPr/>
          <p:nvPr/>
        </p:nvSpPr>
        <p:spPr>
          <a:xfrm>
            <a:off x="701041" y="877888"/>
            <a:ext cx="8351520" cy="5034484"/>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9F0327BA-8068-A0BE-92DA-089EB4B6BB9C}"/>
              </a:ext>
            </a:extLst>
          </p:cNvPr>
          <p:cNvGrpSpPr/>
          <p:nvPr/>
        </p:nvGrpSpPr>
        <p:grpSpPr>
          <a:xfrm>
            <a:off x="9071474" y="1555282"/>
            <a:ext cx="2145763" cy="3703955"/>
            <a:chOff x="7924800" y="2374072"/>
            <a:chExt cx="3825874" cy="3391728"/>
          </a:xfrm>
        </p:grpSpPr>
        <p:sp>
          <p:nvSpPr>
            <p:cNvPr id="13" name="Rectangle: Rounded Corners 12">
              <a:extLst>
                <a:ext uri="{FF2B5EF4-FFF2-40B4-BE49-F238E27FC236}">
                  <a16:creationId xmlns:a16="http://schemas.microsoft.com/office/drawing/2014/main" id="{AB31A67C-05B2-2C5C-F896-C00BD7814B8C}"/>
                </a:ext>
              </a:extLst>
            </p:cNvPr>
            <p:cNvSpPr/>
            <p:nvPr/>
          </p:nvSpPr>
          <p:spPr>
            <a:xfrm>
              <a:off x="7924800" y="2374072"/>
              <a:ext cx="2654300" cy="2756728"/>
            </a:xfrm>
            <a:prstGeom prst="roundRect">
              <a:avLst>
                <a:gd name="adj" fmla="val 11966"/>
              </a:avLst>
            </a:prstGeom>
            <a:no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BE77F4EF-339D-8084-7491-C5B63355C687}"/>
                </a:ext>
              </a:extLst>
            </p:cNvPr>
            <p:cNvSpPr/>
            <p:nvPr/>
          </p:nvSpPr>
          <p:spPr>
            <a:xfrm>
              <a:off x="9728199" y="4356100"/>
              <a:ext cx="2022475" cy="1409700"/>
            </a:xfrm>
            <a:prstGeom prst="roundRect">
              <a:avLst>
                <a:gd name="adj" fmla="val 23115"/>
              </a:avLst>
            </a:prstGeom>
            <a:no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DC9A6F5C-26DB-CD11-C405-E999882A7A8F}"/>
              </a:ext>
            </a:extLst>
          </p:cNvPr>
          <p:cNvSpPr/>
          <p:nvPr/>
        </p:nvSpPr>
        <p:spPr>
          <a:xfrm>
            <a:off x="8992896" y="877888"/>
            <a:ext cx="133350" cy="5034484"/>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7E498A30-0F8F-88A4-1A84-A7A42473542C}"/>
              </a:ext>
            </a:extLst>
          </p:cNvPr>
          <p:cNvSpPr/>
          <p:nvPr/>
        </p:nvSpPr>
        <p:spPr>
          <a:xfrm>
            <a:off x="820788" y="979535"/>
            <a:ext cx="7998092" cy="575747"/>
          </a:xfrm>
          <a:prstGeom prst="rect">
            <a:avLst/>
          </a:prstGeom>
          <a:solidFill>
            <a:schemeClr val="tx1"/>
          </a:solidFill>
          <a:ln>
            <a:noFill/>
          </a:ln>
          <a:effectLst>
            <a:outerShdw blurRad="50800" dist="38100" dir="2700000" algn="tl"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Artificial Intelligence and Machine Learning (AI/ML) Models</a:t>
            </a:r>
          </a:p>
        </p:txBody>
      </p:sp>
      <p:sp>
        <p:nvSpPr>
          <p:cNvPr id="16" name="TextBox 15">
            <a:extLst>
              <a:ext uri="{FF2B5EF4-FFF2-40B4-BE49-F238E27FC236}">
                <a16:creationId xmlns:a16="http://schemas.microsoft.com/office/drawing/2014/main" id="{40AA9562-0587-C5A7-36BE-7A7EB1860645}"/>
              </a:ext>
            </a:extLst>
          </p:cNvPr>
          <p:cNvSpPr txBox="1"/>
          <p:nvPr/>
        </p:nvSpPr>
        <p:spPr>
          <a:xfrm>
            <a:off x="853440" y="1708230"/>
            <a:ext cx="7864015" cy="3625770"/>
          </a:xfrm>
          <a:prstGeom prst="rect">
            <a:avLst/>
          </a:prstGeom>
          <a:noFill/>
        </p:spPr>
        <p:txBody>
          <a:bodyPr wrap="square" lIns="0" tIns="0" rIns="0" bIns="0">
            <a:noAutofit/>
          </a:bodyPr>
          <a:lstStyle/>
          <a:p>
            <a:pPr marL="285750" marR="0" lvl="0" indent="-285750" algn="l" defTabSz="1088333"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AI/ML models are models which use AI/ML techniques. </a:t>
            </a:r>
          </a:p>
          <a:p>
            <a:pPr marL="742950" marR="0" lvl="1" indent="-285750" algn="l" defTabSz="1088333"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Artificial Intelligence is defined as the application of computational tools to address tasks traditionally requiring human analysis.</a:t>
            </a:r>
            <a:r>
              <a:rPr kumimoji="0" lang="en-US" sz="1400" b="0" i="0" u="none" strike="noStrike" kern="1200" cap="none" spc="0" normalizeH="0" baseline="30000" noProof="0" dirty="0">
                <a:ln>
                  <a:noFill/>
                </a:ln>
                <a:solidFill>
                  <a:srgbClr val="63666A"/>
                </a:solidFill>
                <a:effectLst/>
                <a:uLnTx/>
                <a:uFillTx/>
                <a:latin typeface="Arial"/>
                <a:ea typeface="+mn-ea"/>
                <a:cs typeface="Arial" panose="020B0604020202020204" pitchFamily="34" charset="0"/>
              </a:rPr>
              <a:t>1</a:t>
            </a: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 </a:t>
            </a:r>
          </a:p>
          <a:p>
            <a:pPr marL="742950" marR="0" lvl="1" indent="-285750" algn="l" defTabSz="1088333"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Machine Learning, a subcategory of artificial intelligence, is defined as a method of designing a sequence of actions to solve a problem that optimizes automatically through experience and with limited or no human intervention.</a:t>
            </a:r>
            <a:r>
              <a:rPr kumimoji="0" lang="en-US" sz="1400" b="0" i="0" u="none" strike="noStrike" kern="1200" cap="none" spc="0" normalizeH="0" baseline="30000" noProof="0" dirty="0">
                <a:ln>
                  <a:noFill/>
                </a:ln>
                <a:solidFill>
                  <a:srgbClr val="63666A"/>
                </a:solidFill>
                <a:effectLst/>
                <a:uLnTx/>
                <a:uFillTx/>
                <a:latin typeface="Arial"/>
                <a:ea typeface="+mn-ea"/>
                <a:cs typeface="Arial" panose="020B0604020202020204" pitchFamily="34" charset="0"/>
              </a:rPr>
              <a:t>1</a:t>
            </a: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 </a:t>
            </a:r>
          </a:p>
          <a:p>
            <a:pPr marL="285750" marR="0" lvl="0" indent="-285750" algn="l" defTabSz="1088333"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In actuarial, AI/ML models are still evolving. Some companies started using AI/ML models in pricing and accelerated underwriting. </a:t>
            </a:r>
          </a:p>
          <a:p>
            <a:pPr marL="285750" marR="0" lvl="0" indent="-285750" algn="l" defTabSz="1088333"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AI/ML models may have periodic calibration or parameter updates. </a:t>
            </a:r>
          </a:p>
          <a:p>
            <a:pPr marL="285750" marR="0" lvl="0" indent="-285750" algn="l" defTabSz="1088333"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The processes need to be clearly defined in the model documentation and approved by MRM. </a:t>
            </a:r>
          </a:p>
          <a:p>
            <a:pPr marL="285750" marR="0" lvl="0" indent="-285750" algn="l" defTabSz="1088333"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The calibration or parameter updates often do not constitute model changes. </a:t>
            </a:r>
          </a:p>
          <a:p>
            <a:pPr marL="285750" marR="0" lvl="0" indent="-285750" algn="l" defTabSz="1088333"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Arial" panose="020B0604020202020204" pitchFamily="34" charset="0"/>
              </a:rPr>
              <a:t>The validation of the calibration or parameter updates is simply to ensure the processes were followed what’s defined in the model documentation. </a:t>
            </a:r>
          </a:p>
        </p:txBody>
      </p:sp>
      <p:sp>
        <p:nvSpPr>
          <p:cNvPr id="18" name="TextBox 17">
            <a:extLst>
              <a:ext uri="{FF2B5EF4-FFF2-40B4-BE49-F238E27FC236}">
                <a16:creationId xmlns:a16="http://schemas.microsoft.com/office/drawing/2014/main" id="{70E87150-B510-025B-8FB4-F42806781DF6}"/>
              </a:ext>
            </a:extLst>
          </p:cNvPr>
          <p:cNvSpPr txBox="1"/>
          <p:nvPr/>
        </p:nvSpPr>
        <p:spPr>
          <a:xfrm>
            <a:off x="1031018" y="5542234"/>
            <a:ext cx="6096000" cy="161904"/>
          </a:xfrm>
          <a:prstGeom prst="rect">
            <a:avLst/>
          </a:prstGeom>
          <a:noFill/>
        </p:spPr>
        <p:txBody>
          <a:bodyPr wrap="square" lIns="0" tIns="0" rIns="0" bIns="0">
            <a:spAutoFit/>
          </a:bodyPr>
          <a:lstStyle/>
          <a:p>
            <a:pPr marL="0" marR="0" lvl="0" indent="0" algn="just" defTabSz="1088333" rtl="0" eaLnBrk="1" fontAlgn="auto" latinLnBrk="0" hangingPunct="1">
              <a:lnSpc>
                <a:spcPct val="115000"/>
              </a:lnSpc>
              <a:spcBef>
                <a:spcPts val="0"/>
              </a:spcBef>
              <a:spcAft>
                <a:spcPts val="1000"/>
              </a:spcAft>
              <a:buClrTx/>
              <a:buSzTx/>
              <a:buFontTx/>
              <a:buNone/>
              <a:tabLst/>
              <a:defRPr/>
            </a:pPr>
            <a:r>
              <a:rPr kumimoji="0" lang="en-US" sz="1000" b="0" i="0" u="none" strike="noStrike" kern="1200" cap="none" spc="0" normalizeH="0" baseline="30000" noProof="0" dirty="0">
                <a:ln>
                  <a:noFill/>
                </a:ln>
                <a:solidFill>
                  <a:srgbClr val="63666A"/>
                </a:solidFill>
                <a:effectLst/>
                <a:uLnTx/>
                <a:uFillTx/>
                <a:latin typeface="Arial"/>
                <a:ea typeface="Calibri" panose="020F0502020204030204" pitchFamily="34" charset="0"/>
                <a:cs typeface="Arial" panose="020B0604020202020204" pitchFamily="34" charset="0"/>
              </a:rPr>
              <a:t>1. </a:t>
            </a:r>
            <a:r>
              <a:rPr kumimoji="0" lang="en-US" sz="1000" b="0" i="0" u="none" strike="noStrike" kern="1200" cap="none" spc="0" normalizeH="0" baseline="0" noProof="0" dirty="0">
                <a:ln>
                  <a:noFill/>
                </a:ln>
                <a:solidFill>
                  <a:srgbClr val="63666A"/>
                </a:solidFill>
                <a:effectLst/>
                <a:uLnTx/>
                <a:uFillTx/>
                <a:latin typeface="Arial"/>
                <a:ea typeface="Calibri" panose="020F0502020204030204" pitchFamily="34" charset="0"/>
                <a:cs typeface="Arial" panose="020B0604020202020204" pitchFamily="34" charset="0"/>
              </a:rPr>
              <a:t>OCC Bulletin 2021-39 issued by the Office of the Comptroller of the Currency</a:t>
            </a:r>
            <a:endParaRPr kumimoji="0" lang="en-US" sz="1000" b="0" i="0" u="none" strike="noStrike" kern="1200" cap="none" spc="0" normalizeH="0" baseline="0" noProof="0" dirty="0">
              <a:ln>
                <a:noFill/>
              </a:ln>
              <a:solidFill>
                <a:srgbClr val="63666A"/>
              </a:solidFill>
              <a:effectLst/>
              <a:uLnTx/>
              <a:uFillTx/>
              <a:latin typeface="Arial"/>
              <a:ea typeface="+mn-ea"/>
              <a:cs typeface="+mn-cs"/>
            </a:endParaRPr>
          </a:p>
        </p:txBody>
      </p:sp>
    </p:spTree>
    <p:extLst>
      <p:ext uri="{BB962C8B-B14F-4D97-AF65-F5344CB8AC3E}">
        <p14:creationId xmlns:p14="http://schemas.microsoft.com/office/powerpoint/2010/main" val="3952622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21F291E-1ACF-58F1-8D68-D4456CE0119D}"/>
              </a:ext>
            </a:extLst>
          </p:cNvPr>
          <p:cNvGrpSpPr/>
          <p:nvPr/>
        </p:nvGrpSpPr>
        <p:grpSpPr>
          <a:xfrm>
            <a:off x="619760" y="2854960"/>
            <a:ext cx="10741200" cy="3041015"/>
            <a:chOff x="619760" y="3124200"/>
            <a:chExt cx="10769600" cy="2771775"/>
          </a:xfrm>
        </p:grpSpPr>
        <p:sp>
          <p:nvSpPr>
            <p:cNvPr id="6" name="Rectangle 5">
              <a:extLst>
                <a:ext uri="{FF2B5EF4-FFF2-40B4-BE49-F238E27FC236}">
                  <a16:creationId xmlns:a16="http://schemas.microsoft.com/office/drawing/2014/main" id="{5CFCABFB-E0F7-315C-A1E3-56966FD53EE8}"/>
                </a:ext>
              </a:extLst>
            </p:cNvPr>
            <p:cNvSpPr/>
            <p:nvPr/>
          </p:nvSpPr>
          <p:spPr>
            <a:xfrm>
              <a:off x="619760" y="3124200"/>
              <a:ext cx="5323840" cy="2771775"/>
            </a:xfrm>
            <a:prstGeom prst="rect">
              <a:avLst/>
            </a:prstGeom>
            <a:solidFill>
              <a:schemeClr val="bg1"/>
            </a:solidFill>
            <a:ln w="6350">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76E8BEB4-4609-13E2-1F7C-89064E95B12A}"/>
                </a:ext>
              </a:extLst>
            </p:cNvPr>
            <p:cNvSpPr/>
            <p:nvPr/>
          </p:nvSpPr>
          <p:spPr>
            <a:xfrm>
              <a:off x="6065520" y="3124200"/>
              <a:ext cx="5323840" cy="2771775"/>
            </a:xfrm>
            <a:prstGeom prst="rect">
              <a:avLst/>
            </a:prstGeom>
            <a:solidFill>
              <a:schemeClr val="bg1"/>
            </a:solidFill>
            <a:ln w="6350">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236B6C93-D7EC-119B-0E90-9D5647A4AE50}"/>
              </a:ext>
            </a:extLst>
          </p:cNvPr>
          <p:cNvSpPr>
            <a:spLocks noGrp="1"/>
          </p:cNvSpPr>
          <p:nvPr>
            <p:ph type="title"/>
          </p:nvPr>
        </p:nvSpPr>
        <p:spPr/>
        <p:txBody>
          <a:bodyPr/>
          <a:lstStyle/>
          <a:p>
            <a:r>
              <a:rPr lang="en-US" b="1" dirty="0"/>
              <a:t>Model Validation – Modernization </a:t>
            </a:r>
          </a:p>
        </p:txBody>
      </p:sp>
      <p:sp>
        <p:nvSpPr>
          <p:cNvPr id="3" name="Rectangle 2">
            <a:extLst>
              <a:ext uri="{FF2B5EF4-FFF2-40B4-BE49-F238E27FC236}">
                <a16:creationId xmlns:a16="http://schemas.microsoft.com/office/drawing/2014/main" id="{B637E695-62B9-D08F-5234-1565953F6770}"/>
              </a:ext>
            </a:extLst>
          </p:cNvPr>
          <p:cNvSpPr/>
          <p:nvPr/>
        </p:nvSpPr>
        <p:spPr>
          <a:xfrm>
            <a:off x="619760" y="877889"/>
            <a:ext cx="10741200" cy="49371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Actuarial modernization tools or techniques within the actuarial modeling system offer the chance to reduce work time. </a:t>
            </a:r>
          </a:p>
        </p:txBody>
      </p:sp>
      <p:sp>
        <p:nvSpPr>
          <p:cNvPr id="10" name="TextBox 9">
            <a:extLst>
              <a:ext uri="{FF2B5EF4-FFF2-40B4-BE49-F238E27FC236}">
                <a16:creationId xmlns:a16="http://schemas.microsoft.com/office/drawing/2014/main" id="{BE222A36-FE50-8D08-4481-1BDCD9E51E2B}"/>
              </a:ext>
            </a:extLst>
          </p:cNvPr>
          <p:cNvSpPr txBox="1"/>
          <p:nvPr/>
        </p:nvSpPr>
        <p:spPr>
          <a:xfrm>
            <a:off x="629921" y="1634604"/>
            <a:ext cx="2129235" cy="723275"/>
          </a:xfrm>
          <a:prstGeom prst="rect">
            <a:avLst/>
          </a:prstGeom>
          <a:noFill/>
        </p:spPr>
        <p:txBody>
          <a:bodyPr wrap="square" lIns="0" tIns="0" rIns="0" bIns="0">
            <a:spAutoFit/>
          </a:bodyPr>
          <a:lstStyle/>
          <a:p>
            <a:pPr marL="261938" marR="0" lvl="1" indent="-261938"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Sampling selection</a:t>
            </a:r>
          </a:p>
          <a:p>
            <a:pPr marL="630238"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e.g., Tableau, Power BI</a:t>
            </a:r>
          </a:p>
        </p:txBody>
      </p:sp>
      <p:sp>
        <p:nvSpPr>
          <p:cNvPr id="11" name="TextBox 10">
            <a:extLst>
              <a:ext uri="{FF2B5EF4-FFF2-40B4-BE49-F238E27FC236}">
                <a16:creationId xmlns:a16="http://schemas.microsoft.com/office/drawing/2014/main" id="{F150F15A-0C74-1E0E-BFB4-3793264ACAB7}"/>
              </a:ext>
            </a:extLst>
          </p:cNvPr>
          <p:cNvSpPr txBox="1"/>
          <p:nvPr/>
        </p:nvSpPr>
        <p:spPr>
          <a:xfrm>
            <a:off x="3184445" y="1596131"/>
            <a:ext cx="2530555" cy="1015663"/>
          </a:xfrm>
          <a:prstGeom prst="rect">
            <a:avLst/>
          </a:prstGeom>
          <a:noFill/>
        </p:spPr>
        <p:txBody>
          <a:bodyPr wrap="square" lIns="0" tIns="0" rIns="0" bIns="0">
            <a:spAutoFit/>
          </a:bodyPr>
          <a:lstStyle/>
          <a:p>
            <a:pPr marL="261938" marR="0" lvl="1" indent="-261938"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Input validation </a:t>
            </a:r>
          </a:p>
          <a:p>
            <a:pPr marL="630238"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Assumptions validation </a:t>
            </a:r>
          </a:p>
          <a:p>
            <a:pPr marL="630238"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Product features validation</a:t>
            </a:r>
          </a:p>
        </p:txBody>
      </p:sp>
      <p:sp>
        <p:nvSpPr>
          <p:cNvPr id="12" name="TextBox 11">
            <a:extLst>
              <a:ext uri="{FF2B5EF4-FFF2-40B4-BE49-F238E27FC236}">
                <a16:creationId xmlns:a16="http://schemas.microsoft.com/office/drawing/2014/main" id="{BB8A7FB6-8A6F-C3EB-B1FE-9CA6D7FE84D9}"/>
              </a:ext>
            </a:extLst>
          </p:cNvPr>
          <p:cNvSpPr txBox="1"/>
          <p:nvPr/>
        </p:nvSpPr>
        <p:spPr>
          <a:xfrm>
            <a:off x="8933304" y="1634604"/>
            <a:ext cx="2268096" cy="723275"/>
          </a:xfrm>
          <a:prstGeom prst="rect">
            <a:avLst/>
          </a:prstGeom>
          <a:noFill/>
        </p:spPr>
        <p:txBody>
          <a:bodyPr wrap="square" lIns="0" tIns="0" rIns="0" bIns="0">
            <a:spAutoFit/>
          </a:bodyPr>
          <a:lstStyle/>
          <a:p>
            <a:pPr marL="261938" marR="0" lvl="1" indent="-261938"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Output analysis</a:t>
            </a:r>
          </a:p>
          <a:p>
            <a:pPr marL="630238"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 e.g., Tableau, Power BI</a:t>
            </a:r>
          </a:p>
        </p:txBody>
      </p:sp>
      <p:cxnSp>
        <p:nvCxnSpPr>
          <p:cNvPr id="14" name="Straight Connector 13">
            <a:extLst>
              <a:ext uri="{FF2B5EF4-FFF2-40B4-BE49-F238E27FC236}">
                <a16:creationId xmlns:a16="http://schemas.microsoft.com/office/drawing/2014/main" id="{CB19A533-687F-BE6B-35CF-B6359B914E1C}"/>
              </a:ext>
            </a:extLst>
          </p:cNvPr>
          <p:cNvCxnSpPr/>
          <p:nvPr/>
        </p:nvCxnSpPr>
        <p:spPr>
          <a:xfrm>
            <a:off x="2971800" y="1634604"/>
            <a:ext cx="0" cy="874916"/>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61A8BBE-2872-2F36-D843-6493E1AD016A}"/>
              </a:ext>
            </a:extLst>
          </p:cNvPr>
          <p:cNvCxnSpPr/>
          <p:nvPr/>
        </p:nvCxnSpPr>
        <p:spPr>
          <a:xfrm>
            <a:off x="8610600" y="1634604"/>
            <a:ext cx="0" cy="874916"/>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49E766-35A0-D60B-18B6-8E2CEA55B7DA}"/>
              </a:ext>
            </a:extLst>
          </p:cNvPr>
          <p:cNvCxnSpPr/>
          <p:nvPr/>
        </p:nvCxnSpPr>
        <p:spPr>
          <a:xfrm>
            <a:off x="6003839" y="1639684"/>
            <a:ext cx="0" cy="874916"/>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E7128DB-8F0B-0CDB-3F72-60A4FD0DBAA6}"/>
              </a:ext>
            </a:extLst>
          </p:cNvPr>
          <p:cNvSpPr txBox="1"/>
          <p:nvPr/>
        </p:nvSpPr>
        <p:spPr>
          <a:xfrm>
            <a:off x="6156240" y="1600200"/>
            <a:ext cx="2149560" cy="507831"/>
          </a:xfrm>
          <a:prstGeom prst="rect">
            <a:avLst/>
          </a:prstGeom>
          <a:noFill/>
        </p:spPr>
        <p:txBody>
          <a:bodyPr wrap="square" lIns="0" tIns="0" rIns="0" bIns="0">
            <a:spAutoFit/>
          </a:bodyPr>
          <a:lstStyle/>
          <a:p>
            <a:pPr marL="261938" marR="0" lvl="1" indent="-261938"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Processing </a:t>
            </a:r>
          </a:p>
          <a:p>
            <a:pPr marL="630238" marR="0" lvl="1" indent="-285750" algn="l" defTabSz="108833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63666A"/>
                </a:solidFill>
                <a:effectLst/>
                <a:uLnTx/>
                <a:uFillTx/>
                <a:latin typeface="Arial"/>
                <a:ea typeface="+mn-ea"/>
                <a:cs typeface="+mn-cs"/>
              </a:rPr>
              <a:t>e.g., Alteryx</a:t>
            </a:r>
          </a:p>
        </p:txBody>
      </p:sp>
      <p:pic>
        <p:nvPicPr>
          <p:cNvPr id="21" name="Picture 20">
            <a:extLst>
              <a:ext uri="{FF2B5EF4-FFF2-40B4-BE49-F238E27FC236}">
                <a16:creationId xmlns:a16="http://schemas.microsoft.com/office/drawing/2014/main" id="{4CFC7881-17CD-494B-2B62-6CEA1894254F}"/>
              </a:ext>
            </a:extLst>
          </p:cNvPr>
          <p:cNvPicPr>
            <a:picLocks noChangeAspect="1"/>
          </p:cNvPicPr>
          <p:nvPr/>
        </p:nvPicPr>
        <p:blipFill>
          <a:blip r:embed="rId2"/>
          <a:stretch>
            <a:fillRect/>
          </a:stretch>
        </p:blipFill>
        <p:spPr>
          <a:xfrm>
            <a:off x="1061196" y="3091257"/>
            <a:ext cx="4426927" cy="2617895"/>
          </a:xfrm>
          <a:prstGeom prst="rect">
            <a:avLst/>
          </a:prstGeom>
        </p:spPr>
      </p:pic>
      <p:pic>
        <p:nvPicPr>
          <p:cNvPr id="23" name="Picture 22">
            <a:extLst>
              <a:ext uri="{FF2B5EF4-FFF2-40B4-BE49-F238E27FC236}">
                <a16:creationId xmlns:a16="http://schemas.microsoft.com/office/drawing/2014/main" id="{87B0CAE8-C834-535F-64E7-6821491FE8DE}"/>
              </a:ext>
            </a:extLst>
          </p:cNvPr>
          <p:cNvPicPr>
            <a:picLocks noChangeAspect="1"/>
          </p:cNvPicPr>
          <p:nvPr/>
        </p:nvPicPr>
        <p:blipFill>
          <a:blip r:embed="rId3"/>
          <a:stretch>
            <a:fillRect/>
          </a:stretch>
        </p:blipFill>
        <p:spPr>
          <a:xfrm>
            <a:off x="6342386" y="3049910"/>
            <a:ext cx="4788418" cy="2651113"/>
          </a:xfrm>
          <a:prstGeom prst="rect">
            <a:avLst/>
          </a:prstGeom>
        </p:spPr>
      </p:pic>
    </p:spTree>
    <p:extLst>
      <p:ext uri="{BB962C8B-B14F-4D97-AF65-F5344CB8AC3E}">
        <p14:creationId xmlns:p14="http://schemas.microsoft.com/office/powerpoint/2010/main" val="4215742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683E-9728-757C-4C3C-854294BD0761}"/>
              </a:ext>
            </a:extLst>
          </p:cNvPr>
          <p:cNvSpPr>
            <a:spLocks noGrp="1"/>
          </p:cNvSpPr>
          <p:nvPr>
            <p:ph type="title"/>
          </p:nvPr>
        </p:nvSpPr>
        <p:spPr/>
        <p:txBody>
          <a:bodyPr/>
          <a:lstStyle/>
          <a:p>
            <a:r>
              <a:rPr lang="en-US" b="1" dirty="0"/>
              <a:t>Model Validation – Myths </a:t>
            </a:r>
          </a:p>
        </p:txBody>
      </p:sp>
      <p:grpSp>
        <p:nvGrpSpPr>
          <p:cNvPr id="34" name="Group 33">
            <a:extLst>
              <a:ext uri="{FF2B5EF4-FFF2-40B4-BE49-F238E27FC236}">
                <a16:creationId xmlns:a16="http://schemas.microsoft.com/office/drawing/2014/main" id="{32CC17B0-D749-FDF5-CA6A-813CDEBB00EF}"/>
              </a:ext>
            </a:extLst>
          </p:cNvPr>
          <p:cNvGrpSpPr/>
          <p:nvPr/>
        </p:nvGrpSpPr>
        <p:grpSpPr>
          <a:xfrm>
            <a:off x="609600" y="899160"/>
            <a:ext cx="10735254" cy="2346960"/>
            <a:chOff x="609600" y="899160"/>
            <a:chExt cx="10735254" cy="2494280"/>
          </a:xfrm>
        </p:grpSpPr>
        <p:pic>
          <p:nvPicPr>
            <p:cNvPr id="23" name="Picture 22" descr="A picture containing building, skyscraper, sky, symmetry&#10;&#10;Description automatically generated">
              <a:extLst>
                <a:ext uri="{FF2B5EF4-FFF2-40B4-BE49-F238E27FC236}">
                  <a16:creationId xmlns:a16="http://schemas.microsoft.com/office/drawing/2014/main" id="{6D3006DA-E256-5742-5126-F825FBDF3821}"/>
                </a:ext>
              </a:extLst>
            </p:cNvPr>
            <p:cNvPicPr>
              <a:picLocks noChangeAspect="1"/>
            </p:cNvPicPr>
            <p:nvPr/>
          </p:nvPicPr>
          <p:blipFill rotWithShape="1">
            <a:blip r:embed="rId2"/>
            <a:srcRect l="1986" t="30532" r="56312" b="38759"/>
            <a:stretch/>
          </p:blipFill>
          <p:spPr>
            <a:xfrm>
              <a:off x="609600" y="899160"/>
              <a:ext cx="4480560" cy="2199640"/>
            </a:xfrm>
            <a:custGeom>
              <a:avLst/>
              <a:gdLst>
                <a:gd name="connsiteX0" fmla="*/ 0 w 2346960"/>
                <a:gd name="connsiteY0" fmla="*/ 0 h 2199640"/>
                <a:gd name="connsiteX1" fmla="*/ 2346960 w 2346960"/>
                <a:gd name="connsiteY1" fmla="*/ 0 h 2199640"/>
                <a:gd name="connsiteX2" fmla="*/ 2346960 w 2346960"/>
                <a:gd name="connsiteY2" fmla="*/ 2199640 h 2199640"/>
                <a:gd name="connsiteX3" fmla="*/ 0 w 2346960"/>
                <a:gd name="connsiteY3" fmla="*/ 2199640 h 2199640"/>
              </a:gdLst>
              <a:ahLst/>
              <a:cxnLst>
                <a:cxn ang="0">
                  <a:pos x="connsiteX0" y="connsiteY0"/>
                </a:cxn>
                <a:cxn ang="0">
                  <a:pos x="connsiteX1" y="connsiteY1"/>
                </a:cxn>
                <a:cxn ang="0">
                  <a:pos x="connsiteX2" y="connsiteY2"/>
                </a:cxn>
                <a:cxn ang="0">
                  <a:pos x="connsiteX3" y="connsiteY3"/>
                </a:cxn>
              </a:cxnLst>
              <a:rect l="l" t="t" r="r" b="b"/>
              <a:pathLst>
                <a:path w="2346960" h="2199640">
                  <a:moveTo>
                    <a:pt x="0" y="0"/>
                  </a:moveTo>
                  <a:lnTo>
                    <a:pt x="2346960" y="0"/>
                  </a:lnTo>
                  <a:lnTo>
                    <a:pt x="2346960" y="2199640"/>
                  </a:lnTo>
                  <a:lnTo>
                    <a:pt x="0" y="2199640"/>
                  </a:lnTo>
                  <a:close/>
                </a:path>
              </a:pathLst>
            </a:custGeom>
          </p:spPr>
        </p:pic>
        <p:sp>
          <p:nvSpPr>
            <p:cNvPr id="7" name="Freeform: Shape 6">
              <a:extLst>
                <a:ext uri="{FF2B5EF4-FFF2-40B4-BE49-F238E27FC236}">
                  <a16:creationId xmlns:a16="http://schemas.microsoft.com/office/drawing/2014/main" id="{3723278D-9B31-9BD9-5572-4E5A76D50D79}"/>
                </a:ext>
              </a:extLst>
            </p:cNvPr>
            <p:cNvSpPr/>
            <p:nvPr/>
          </p:nvSpPr>
          <p:spPr>
            <a:xfrm>
              <a:off x="609600" y="899160"/>
              <a:ext cx="4480560" cy="2212848"/>
            </a:xfrm>
            <a:custGeom>
              <a:avLst/>
              <a:gdLst>
                <a:gd name="connsiteX0" fmla="*/ 0 w 2346960"/>
                <a:gd name="connsiteY0" fmla="*/ 0 h 2199640"/>
                <a:gd name="connsiteX1" fmla="*/ 2346960 w 2346960"/>
                <a:gd name="connsiteY1" fmla="*/ 0 h 2199640"/>
                <a:gd name="connsiteX2" fmla="*/ 2346960 w 2346960"/>
                <a:gd name="connsiteY2" fmla="*/ 2199640 h 2199640"/>
                <a:gd name="connsiteX3" fmla="*/ 0 w 2346960"/>
                <a:gd name="connsiteY3" fmla="*/ 2199640 h 2199640"/>
                <a:gd name="connsiteX4" fmla="*/ 0 w 2346960"/>
                <a:gd name="connsiteY4" fmla="*/ 0 h 21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960" h="2199640">
                  <a:moveTo>
                    <a:pt x="0" y="0"/>
                  </a:moveTo>
                  <a:lnTo>
                    <a:pt x="2346960" y="0"/>
                  </a:lnTo>
                  <a:lnTo>
                    <a:pt x="2346960" y="2199640"/>
                  </a:lnTo>
                  <a:lnTo>
                    <a:pt x="0" y="2199640"/>
                  </a:lnTo>
                  <a:lnTo>
                    <a:pt x="0" y="0"/>
                  </a:lnTo>
                  <a:close/>
                </a:path>
              </a:pathLst>
            </a:custGeom>
            <a:solidFill>
              <a:schemeClr val="accent1">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kok-I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82AEDAA6-4AC4-151E-A3DA-33CC024C6D77}"/>
                </a:ext>
              </a:extLst>
            </p:cNvPr>
            <p:cNvSpPr/>
            <p:nvPr/>
          </p:nvSpPr>
          <p:spPr>
            <a:xfrm>
              <a:off x="5090160" y="1193800"/>
              <a:ext cx="6254694" cy="2199640"/>
            </a:xfrm>
            <a:custGeom>
              <a:avLst/>
              <a:gdLst>
                <a:gd name="connsiteX0" fmla="*/ 0 w 8397240"/>
                <a:gd name="connsiteY0" fmla="*/ 0 h 2199640"/>
                <a:gd name="connsiteX1" fmla="*/ 8397240 w 8397240"/>
                <a:gd name="connsiteY1" fmla="*/ 0 h 2199640"/>
                <a:gd name="connsiteX2" fmla="*/ 8397240 w 8397240"/>
                <a:gd name="connsiteY2" fmla="*/ 2199640 h 2199640"/>
                <a:gd name="connsiteX3" fmla="*/ 0 w 8397240"/>
                <a:gd name="connsiteY3" fmla="*/ 2199640 h 2199640"/>
                <a:gd name="connsiteX4" fmla="*/ 0 w 8397240"/>
                <a:gd name="connsiteY4" fmla="*/ 0 h 21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7240" h="2199640">
                  <a:moveTo>
                    <a:pt x="0" y="0"/>
                  </a:moveTo>
                  <a:lnTo>
                    <a:pt x="8397240" y="0"/>
                  </a:lnTo>
                  <a:lnTo>
                    <a:pt x="8397240" y="2199640"/>
                  </a:lnTo>
                  <a:lnTo>
                    <a:pt x="0" y="2199640"/>
                  </a:lnTo>
                  <a:lnTo>
                    <a:pt x="0" y="0"/>
                  </a:lnTo>
                  <a:close/>
                </a:path>
              </a:pathLst>
            </a:custGeom>
            <a:gradFill flip="none" rotWithShape="1">
              <a:gsLst>
                <a:gs pos="0">
                  <a:schemeClr val="accent1">
                    <a:lumMod val="20000"/>
                    <a:lumOff val="80000"/>
                  </a:schemeClr>
                </a:gs>
                <a:gs pos="100000">
                  <a:schemeClr val="bg1"/>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kok-IN"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E83D608B-2E4F-F721-781D-353143D1114D}"/>
                </a:ext>
              </a:extLst>
            </p:cNvPr>
            <p:cNvSpPr txBox="1"/>
            <p:nvPr/>
          </p:nvSpPr>
          <p:spPr>
            <a:xfrm>
              <a:off x="1731067" y="1236143"/>
              <a:ext cx="3130493" cy="1177546"/>
            </a:xfrm>
            <a:prstGeom prst="rect">
              <a:avLst/>
            </a:prstGeom>
            <a:noFill/>
          </p:spPr>
          <p:txBody>
            <a:bodyPr wrap="square" lIns="0" tIns="0" rIns="0" bIns="0" anchor="t">
              <a:spAutoFit/>
            </a:bodyPr>
            <a:lstStyle/>
            <a:p>
              <a:pPr marL="0" marR="0" lvl="0" indent="0" algn="l" defTabSz="1088333"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The best modelers are doing model development, and model validation doesn’t need deep modeling skills. </a:t>
              </a:r>
            </a:p>
          </p:txBody>
        </p:sp>
        <p:grpSp>
          <p:nvGrpSpPr>
            <p:cNvPr id="10" name="Group 9">
              <a:extLst>
                <a:ext uri="{FF2B5EF4-FFF2-40B4-BE49-F238E27FC236}">
                  <a16:creationId xmlns:a16="http://schemas.microsoft.com/office/drawing/2014/main" id="{9F9A14FC-D82D-3366-0108-56A4F3218922}"/>
                </a:ext>
              </a:extLst>
            </p:cNvPr>
            <p:cNvGrpSpPr/>
            <p:nvPr/>
          </p:nvGrpSpPr>
          <p:grpSpPr>
            <a:xfrm>
              <a:off x="4795520" y="899160"/>
              <a:ext cx="589280" cy="2494280"/>
              <a:chOff x="2661920" y="838200"/>
              <a:chExt cx="589280" cy="2494280"/>
            </a:xfrm>
          </p:grpSpPr>
          <p:sp>
            <p:nvSpPr>
              <p:cNvPr id="11" name="Right Triangle 10">
                <a:extLst>
                  <a:ext uri="{FF2B5EF4-FFF2-40B4-BE49-F238E27FC236}">
                    <a16:creationId xmlns:a16="http://schemas.microsoft.com/office/drawing/2014/main" id="{D43E21B9-9473-2688-434D-1A40C663FFE1}"/>
                  </a:ext>
                </a:extLst>
              </p:cNvPr>
              <p:cNvSpPr/>
              <p:nvPr/>
            </p:nvSpPr>
            <p:spPr>
              <a:xfrm>
                <a:off x="2956560" y="838200"/>
                <a:ext cx="294640" cy="294640"/>
              </a:xfrm>
              <a:prstGeom prst="rtTriangl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kok-IN"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id="{D9394722-D088-D599-14EF-46BA139460E3}"/>
                  </a:ext>
                </a:extLst>
              </p:cNvPr>
              <p:cNvSpPr/>
              <p:nvPr/>
            </p:nvSpPr>
            <p:spPr>
              <a:xfrm flipH="1" flipV="1">
                <a:off x="2661920" y="3037840"/>
                <a:ext cx="294640" cy="294640"/>
              </a:xfrm>
              <a:prstGeom prst="rtTriangl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kok-IN"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C2867F9B-59FC-3A28-A4F5-05F54E38689A}"/>
                </a:ext>
              </a:extLst>
            </p:cNvPr>
            <p:cNvSpPr txBox="1"/>
            <p:nvPr/>
          </p:nvSpPr>
          <p:spPr>
            <a:xfrm>
              <a:off x="5394960" y="1445895"/>
              <a:ext cx="5745480" cy="1929866"/>
            </a:xfrm>
            <a:prstGeom prst="rect">
              <a:avLst/>
            </a:prstGeom>
            <a:noFill/>
          </p:spPr>
          <p:txBody>
            <a:bodyPr wrap="square" lIns="0" tIns="0" rIns="0" bIns="0">
              <a:spAutoFit/>
            </a:bodyPr>
            <a:lstStyle/>
            <a:p>
              <a:pPr marL="228600" marR="0" lvl="1" indent="-228600" algn="l" defTabSz="108833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A"/>
                  </a:solidFill>
                  <a:effectLst/>
                  <a:uLnTx/>
                  <a:uFillTx/>
                  <a:latin typeface="Arial"/>
                  <a:ea typeface="+mn-ea"/>
                  <a:cs typeface="+mn-cs"/>
                </a:rPr>
                <a:t>Absolutely wrong </a:t>
              </a:r>
            </a:p>
            <a:p>
              <a:pPr marL="228600" marR="0" lvl="1" indent="-228600" algn="l" defTabSz="108833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A"/>
                  </a:solidFill>
                  <a:effectLst/>
                  <a:uLnTx/>
                  <a:uFillTx/>
                  <a:latin typeface="Arial"/>
                  <a:ea typeface="+mn-ea"/>
                  <a:cs typeface="+mn-cs"/>
                </a:rPr>
                <a:t>Model validation requires not only outstanding modeling skills, but profound knowledge in the corresponding business and regulations to identify potential inaccurate input and/or faulty modeling setup. </a:t>
              </a:r>
            </a:p>
          </p:txBody>
        </p:sp>
        <p:sp>
          <p:nvSpPr>
            <p:cNvPr id="24" name="TextBox 23">
              <a:extLst>
                <a:ext uri="{FF2B5EF4-FFF2-40B4-BE49-F238E27FC236}">
                  <a16:creationId xmlns:a16="http://schemas.microsoft.com/office/drawing/2014/main" id="{453A9CAA-03F9-EAA5-ED33-3024DD6B86ED}"/>
                </a:ext>
              </a:extLst>
            </p:cNvPr>
            <p:cNvSpPr txBox="1"/>
            <p:nvPr/>
          </p:nvSpPr>
          <p:spPr>
            <a:xfrm>
              <a:off x="816667" y="1218756"/>
              <a:ext cx="783533" cy="588773"/>
            </a:xfrm>
            <a:prstGeom prst="rect">
              <a:avLst/>
            </a:prstGeom>
            <a:noFill/>
          </p:spPr>
          <p:txBody>
            <a:bodyPr wrap="square" lIns="0" tIns="0" rIns="0" bIns="0" anchor="ctr">
              <a:spAutoFit/>
            </a:bodyPr>
            <a:lstStyle/>
            <a:p>
              <a:pPr marL="0" marR="0" lvl="0" indent="0" algn="l" defTabSz="1088333"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01.</a:t>
              </a:r>
            </a:p>
          </p:txBody>
        </p:sp>
      </p:grpSp>
      <p:pic>
        <p:nvPicPr>
          <p:cNvPr id="36" name="Picture 35" descr="A picture containing building, skyscraper, sky, symmetry&#10;&#10;Description automatically generated">
            <a:extLst>
              <a:ext uri="{FF2B5EF4-FFF2-40B4-BE49-F238E27FC236}">
                <a16:creationId xmlns:a16="http://schemas.microsoft.com/office/drawing/2014/main" id="{6ABC7FD8-0315-2E89-FFCE-08CA02ACF478}"/>
              </a:ext>
            </a:extLst>
          </p:cNvPr>
          <p:cNvPicPr>
            <a:picLocks noChangeAspect="1"/>
          </p:cNvPicPr>
          <p:nvPr/>
        </p:nvPicPr>
        <p:blipFill rotWithShape="1">
          <a:blip r:embed="rId2"/>
          <a:srcRect l="1986" t="30532" r="56312" b="38759"/>
          <a:stretch/>
        </p:blipFill>
        <p:spPr>
          <a:xfrm>
            <a:off x="609600" y="3535680"/>
            <a:ext cx="4480560" cy="2069722"/>
          </a:xfrm>
          <a:custGeom>
            <a:avLst/>
            <a:gdLst>
              <a:gd name="connsiteX0" fmla="*/ 0 w 2346960"/>
              <a:gd name="connsiteY0" fmla="*/ 0 h 2199640"/>
              <a:gd name="connsiteX1" fmla="*/ 2346960 w 2346960"/>
              <a:gd name="connsiteY1" fmla="*/ 0 h 2199640"/>
              <a:gd name="connsiteX2" fmla="*/ 2346960 w 2346960"/>
              <a:gd name="connsiteY2" fmla="*/ 2199640 h 2199640"/>
              <a:gd name="connsiteX3" fmla="*/ 0 w 2346960"/>
              <a:gd name="connsiteY3" fmla="*/ 2199640 h 2199640"/>
            </a:gdLst>
            <a:ahLst/>
            <a:cxnLst>
              <a:cxn ang="0">
                <a:pos x="connsiteX0" y="connsiteY0"/>
              </a:cxn>
              <a:cxn ang="0">
                <a:pos x="connsiteX1" y="connsiteY1"/>
              </a:cxn>
              <a:cxn ang="0">
                <a:pos x="connsiteX2" y="connsiteY2"/>
              </a:cxn>
              <a:cxn ang="0">
                <a:pos x="connsiteX3" y="connsiteY3"/>
              </a:cxn>
            </a:cxnLst>
            <a:rect l="l" t="t" r="r" b="b"/>
            <a:pathLst>
              <a:path w="2346960" h="2199640">
                <a:moveTo>
                  <a:pt x="0" y="0"/>
                </a:moveTo>
                <a:lnTo>
                  <a:pt x="2346960" y="0"/>
                </a:lnTo>
                <a:lnTo>
                  <a:pt x="2346960" y="2199640"/>
                </a:lnTo>
                <a:lnTo>
                  <a:pt x="0" y="2199640"/>
                </a:lnTo>
                <a:close/>
              </a:path>
            </a:pathLst>
          </a:custGeom>
        </p:spPr>
      </p:pic>
      <p:sp>
        <p:nvSpPr>
          <p:cNvPr id="37" name="Freeform: Shape 36">
            <a:extLst>
              <a:ext uri="{FF2B5EF4-FFF2-40B4-BE49-F238E27FC236}">
                <a16:creationId xmlns:a16="http://schemas.microsoft.com/office/drawing/2014/main" id="{BD29F9AC-3251-DAB0-C92D-46A372D60649}"/>
              </a:ext>
            </a:extLst>
          </p:cNvPr>
          <p:cNvSpPr/>
          <p:nvPr/>
        </p:nvSpPr>
        <p:spPr>
          <a:xfrm>
            <a:off x="609600" y="3535680"/>
            <a:ext cx="4480560" cy="2082150"/>
          </a:xfrm>
          <a:custGeom>
            <a:avLst/>
            <a:gdLst>
              <a:gd name="connsiteX0" fmla="*/ 0 w 2346960"/>
              <a:gd name="connsiteY0" fmla="*/ 0 h 2199640"/>
              <a:gd name="connsiteX1" fmla="*/ 2346960 w 2346960"/>
              <a:gd name="connsiteY1" fmla="*/ 0 h 2199640"/>
              <a:gd name="connsiteX2" fmla="*/ 2346960 w 2346960"/>
              <a:gd name="connsiteY2" fmla="*/ 2199640 h 2199640"/>
              <a:gd name="connsiteX3" fmla="*/ 0 w 2346960"/>
              <a:gd name="connsiteY3" fmla="*/ 2199640 h 2199640"/>
              <a:gd name="connsiteX4" fmla="*/ 0 w 2346960"/>
              <a:gd name="connsiteY4" fmla="*/ 0 h 21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960" h="2199640">
                <a:moveTo>
                  <a:pt x="0" y="0"/>
                </a:moveTo>
                <a:lnTo>
                  <a:pt x="2346960" y="0"/>
                </a:lnTo>
                <a:lnTo>
                  <a:pt x="2346960" y="2199640"/>
                </a:lnTo>
                <a:lnTo>
                  <a:pt x="0" y="2199640"/>
                </a:lnTo>
                <a:lnTo>
                  <a:pt x="0" y="0"/>
                </a:lnTo>
                <a:close/>
              </a:path>
            </a:pathLst>
          </a:custGeom>
          <a:solidFill>
            <a:schemeClr val="tx2">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kok-IN" sz="1200" b="0" i="0" u="none" strike="noStrike" kern="1200" cap="none" spc="0" normalizeH="0" baseline="0" noProof="0">
              <a:ln>
                <a:noFill/>
              </a:ln>
              <a:solidFill>
                <a:srgbClr val="FFFFFF"/>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B244F735-700F-C0BA-A8F4-0B1E39BBE30E}"/>
              </a:ext>
            </a:extLst>
          </p:cNvPr>
          <p:cNvSpPr/>
          <p:nvPr/>
        </p:nvSpPr>
        <p:spPr>
          <a:xfrm>
            <a:off x="5090160" y="3812918"/>
            <a:ext cx="6254694" cy="2069722"/>
          </a:xfrm>
          <a:custGeom>
            <a:avLst/>
            <a:gdLst>
              <a:gd name="connsiteX0" fmla="*/ 0 w 8397240"/>
              <a:gd name="connsiteY0" fmla="*/ 0 h 2199640"/>
              <a:gd name="connsiteX1" fmla="*/ 8397240 w 8397240"/>
              <a:gd name="connsiteY1" fmla="*/ 0 h 2199640"/>
              <a:gd name="connsiteX2" fmla="*/ 8397240 w 8397240"/>
              <a:gd name="connsiteY2" fmla="*/ 2199640 h 2199640"/>
              <a:gd name="connsiteX3" fmla="*/ 0 w 8397240"/>
              <a:gd name="connsiteY3" fmla="*/ 2199640 h 2199640"/>
              <a:gd name="connsiteX4" fmla="*/ 0 w 8397240"/>
              <a:gd name="connsiteY4" fmla="*/ 0 h 21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7240" h="2199640">
                <a:moveTo>
                  <a:pt x="0" y="0"/>
                </a:moveTo>
                <a:lnTo>
                  <a:pt x="8397240" y="0"/>
                </a:lnTo>
                <a:lnTo>
                  <a:pt x="8397240" y="2199640"/>
                </a:lnTo>
                <a:lnTo>
                  <a:pt x="0" y="2199640"/>
                </a:lnTo>
                <a:lnTo>
                  <a:pt x="0" y="0"/>
                </a:lnTo>
                <a:close/>
              </a:path>
            </a:pathLst>
          </a:custGeom>
          <a:gradFill flip="none" rotWithShape="1">
            <a:gsLst>
              <a:gs pos="0">
                <a:schemeClr val="accent2">
                  <a:lumMod val="20000"/>
                  <a:lumOff val="80000"/>
                </a:schemeClr>
              </a:gs>
              <a:gs pos="100000">
                <a:schemeClr val="bg1"/>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kok-IN" sz="120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Box 38">
            <a:extLst>
              <a:ext uri="{FF2B5EF4-FFF2-40B4-BE49-F238E27FC236}">
                <a16:creationId xmlns:a16="http://schemas.microsoft.com/office/drawing/2014/main" id="{F465CEC0-4A7F-9BF0-816C-A05EB5F843B0}"/>
              </a:ext>
            </a:extLst>
          </p:cNvPr>
          <p:cNvSpPr txBox="1"/>
          <p:nvPr/>
        </p:nvSpPr>
        <p:spPr>
          <a:xfrm>
            <a:off x="1731067" y="3852760"/>
            <a:ext cx="3064453" cy="1107996"/>
          </a:xfrm>
          <a:prstGeom prst="rect">
            <a:avLst/>
          </a:prstGeom>
          <a:noFill/>
        </p:spPr>
        <p:txBody>
          <a:bodyPr wrap="square" lIns="0" tIns="0" rIns="0" bIns="0" anchor="t">
            <a:spAutoFit/>
          </a:bodyPr>
          <a:lstStyle/>
          <a:p>
            <a:pPr marL="0" marR="0" lvl="0" indent="0" algn="l" defTabSz="1088333"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Model validation takes time and requires a big budget, and it’s a good-to-have but not a must-to-have. </a:t>
            </a:r>
          </a:p>
        </p:txBody>
      </p:sp>
      <p:grpSp>
        <p:nvGrpSpPr>
          <p:cNvPr id="40" name="Group 39">
            <a:extLst>
              <a:ext uri="{FF2B5EF4-FFF2-40B4-BE49-F238E27FC236}">
                <a16:creationId xmlns:a16="http://schemas.microsoft.com/office/drawing/2014/main" id="{43C8D195-9CCC-605E-CEBF-4DC74F8BBCC2}"/>
              </a:ext>
            </a:extLst>
          </p:cNvPr>
          <p:cNvGrpSpPr/>
          <p:nvPr/>
        </p:nvGrpSpPr>
        <p:grpSpPr>
          <a:xfrm>
            <a:off x="4795520" y="3535680"/>
            <a:ext cx="589280" cy="2346960"/>
            <a:chOff x="2661920" y="838200"/>
            <a:chExt cx="589280" cy="2494280"/>
          </a:xfrm>
        </p:grpSpPr>
        <p:sp>
          <p:nvSpPr>
            <p:cNvPr id="43" name="Right Triangle 42">
              <a:extLst>
                <a:ext uri="{FF2B5EF4-FFF2-40B4-BE49-F238E27FC236}">
                  <a16:creationId xmlns:a16="http://schemas.microsoft.com/office/drawing/2014/main" id="{2E2B0908-ECCF-C6B7-5A4A-38DBD4356E8C}"/>
                </a:ext>
              </a:extLst>
            </p:cNvPr>
            <p:cNvSpPr/>
            <p:nvPr/>
          </p:nvSpPr>
          <p:spPr>
            <a:xfrm>
              <a:off x="2956560" y="838200"/>
              <a:ext cx="294640" cy="294640"/>
            </a:xfrm>
            <a:prstGeom prst="rtTriangl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kok-IN" sz="1200" b="0" i="0" u="none" strike="noStrike" kern="1200" cap="none" spc="0" normalizeH="0" baseline="0" noProof="0">
                <a:ln>
                  <a:noFill/>
                </a:ln>
                <a:solidFill>
                  <a:srgbClr val="FFFFFF"/>
                </a:solidFill>
                <a:effectLst/>
                <a:uLnTx/>
                <a:uFillTx/>
                <a:latin typeface="Arial"/>
                <a:ea typeface="+mn-ea"/>
                <a:cs typeface="+mn-cs"/>
              </a:endParaRPr>
            </a:p>
          </p:txBody>
        </p:sp>
        <p:sp>
          <p:nvSpPr>
            <p:cNvPr id="44" name="Right Triangle 43">
              <a:extLst>
                <a:ext uri="{FF2B5EF4-FFF2-40B4-BE49-F238E27FC236}">
                  <a16:creationId xmlns:a16="http://schemas.microsoft.com/office/drawing/2014/main" id="{B270D667-FFC5-0C3F-3B0F-04E434679F4C}"/>
                </a:ext>
              </a:extLst>
            </p:cNvPr>
            <p:cNvSpPr/>
            <p:nvPr/>
          </p:nvSpPr>
          <p:spPr>
            <a:xfrm flipH="1" flipV="1">
              <a:off x="2661920" y="3037840"/>
              <a:ext cx="294640" cy="294640"/>
            </a:xfrm>
            <a:prstGeom prst="rtTriangl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kok-IN" sz="1200" b="0" i="0" u="none" strike="noStrike" kern="1200" cap="none" spc="0" normalizeH="0" baseline="0" noProof="0">
                <a:ln>
                  <a:noFill/>
                </a:ln>
                <a:solidFill>
                  <a:srgbClr val="FFFFFF"/>
                </a:solidFill>
                <a:effectLst/>
                <a:uLnTx/>
                <a:uFillTx/>
                <a:latin typeface="Arial"/>
                <a:ea typeface="+mn-ea"/>
                <a:cs typeface="+mn-cs"/>
              </a:endParaRPr>
            </a:p>
          </p:txBody>
        </p:sp>
      </p:grpSp>
      <p:sp>
        <p:nvSpPr>
          <p:cNvPr id="41" name="TextBox 40">
            <a:extLst>
              <a:ext uri="{FF2B5EF4-FFF2-40B4-BE49-F238E27FC236}">
                <a16:creationId xmlns:a16="http://schemas.microsoft.com/office/drawing/2014/main" id="{A1CC9C72-D916-94E5-B6DE-07917F9F5972}"/>
              </a:ext>
            </a:extLst>
          </p:cNvPr>
          <p:cNvSpPr txBox="1"/>
          <p:nvPr/>
        </p:nvSpPr>
        <p:spPr>
          <a:xfrm>
            <a:off x="5394960" y="4050123"/>
            <a:ext cx="5745480" cy="1261884"/>
          </a:xfrm>
          <a:prstGeom prst="rect">
            <a:avLst/>
          </a:prstGeom>
          <a:noFill/>
        </p:spPr>
        <p:txBody>
          <a:bodyPr wrap="square" lIns="0" tIns="0" rIns="0" bIns="0">
            <a:spAutoFit/>
          </a:bodyPr>
          <a:lstStyle/>
          <a:p>
            <a:pPr marL="228600" marR="0" lvl="1" indent="-228600" algn="l" defTabSz="108833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A"/>
                </a:solidFill>
                <a:effectLst/>
                <a:uLnTx/>
                <a:uFillTx/>
                <a:latin typeface="Arial"/>
                <a:ea typeface="+mn-ea"/>
                <a:cs typeface="+mn-cs"/>
              </a:rPr>
              <a:t>Absolutely wrong </a:t>
            </a:r>
          </a:p>
          <a:p>
            <a:pPr marL="228600" marR="0" lvl="1" indent="-228600" algn="l" defTabSz="108833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3666A"/>
                </a:solidFill>
                <a:effectLst/>
                <a:uLnTx/>
                <a:uFillTx/>
                <a:latin typeface="Arial"/>
                <a:ea typeface="+mn-ea"/>
                <a:cs typeface="+mn-cs"/>
              </a:rPr>
              <a:t>The model risk management and regulatory precautions result in real financial benefits and must not be overlooked. </a:t>
            </a:r>
          </a:p>
        </p:txBody>
      </p:sp>
      <p:sp>
        <p:nvSpPr>
          <p:cNvPr id="42" name="TextBox 41">
            <a:extLst>
              <a:ext uri="{FF2B5EF4-FFF2-40B4-BE49-F238E27FC236}">
                <a16:creationId xmlns:a16="http://schemas.microsoft.com/office/drawing/2014/main" id="{93260D17-3543-9160-B705-B492969F14BB}"/>
              </a:ext>
            </a:extLst>
          </p:cNvPr>
          <p:cNvSpPr txBox="1"/>
          <p:nvPr/>
        </p:nvSpPr>
        <p:spPr>
          <a:xfrm>
            <a:off x="816667" y="3836400"/>
            <a:ext cx="783533" cy="553998"/>
          </a:xfrm>
          <a:prstGeom prst="rect">
            <a:avLst/>
          </a:prstGeom>
          <a:noFill/>
        </p:spPr>
        <p:txBody>
          <a:bodyPr wrap="square" lIns="0" tIns="0" rIns="0" bIns="0" anchor="ctr">
            <a:spAutoFit/>
          </a:bodyPr>
          <a:lstStyle/>
          <a:p>
            <a:pPr marL="0" marR="0" lvl="0" indent="0" algn="l" defTabSz="1088333"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02.</a:t>
            </a:r>
          </a:p>
        </p:txBody>
      </p:sp>
    </p:spTree>
    <p:extLst>
      <p:ext uri="{BB962C8B-B14F-4D97-AF65-F5344CB8AC3E}">
        <p14:creationId xmlns:p14="http://schemas.microsoft.com/office/powerpoint/2010/main" val="2718406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erson reaching for a paper on a table full of paper and sticky notes">
            <a:extLst>
              <a:ext uri="{FF2B5EF4-FFF2-40B4-BE49-F238E27FC236}">
                <a16:creationId xmlns:a16="http://schemas.microsoft.com/office/drawing/2014/main" id="{17DE3A5C-5666-A03C-7816-8235C236143F}"/>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48890" t="24024" r="11422" b="44110"/>
          <a:stretch/>
        </p:blipFill>
        <p:spPr>
          <a:xfrm>
            <a:off x="6651121" y="1247476"/>
            <a:ext cx="4702678" cy="2518996"/>
          </a:xfrm>
          <a:custGeom>
            <a:avLst/>
            <a:gdLst>
              <a:gd name="connsiteX0" fmla="*/ 234796 w 4702678"/>
              <a:gd name="connsiteY0" fmla="*/ 0 h 2518996"/>
              <a:gd name="connsiteX1" fmla="*/ 4467882 w 4702678"/>
              <a:gd name="connsiteY1" fmla="*/ 0 h 2518996"/>
              <a:gd name="connsiteX2" fmla="*/ 4702678 w 4702678"/>
              <a:gd name="connsiteY2" fmla="*/ 234796 h 2518996"/>
              <a:gd name="connsiteX3" fmla="*/ 4702678 w 4702678"/>
              <a:gd name="connsiteY3" fmla="*/ 2284200 h 2518996"/>
              <a:gd name="connsiteX4" fmla="*/ 4467882 w 4702678"/>
              <a:gd name="connsiteY4" fmla="*/ 2518996 h 2518996"/>
              <a:gd name="connsiteX5" fmla="*/ 234796 w 4702678"/>
              <a:gd name="connsiteY5" fmla="*/ 2518996 h 2518996"/>
              <a:gd name="connsiteX6" fmla="*/ 0 w 4702678"/>
              <a:gd name="connsiteY6" fmla="*/ 2284200 h 2518996"/>
              <a:gd name="connsiteX7" fmla="*/ 0 w 4702678"/>
              <a:gd name="connsiteY7" fmla="*/ 234796 h 2518996"/>
              <a:gd name="connsiteX8" fmla="*/ 234796 w 4702678"/>
              <a:gd name="connsiteY8" fmla="*/ 0 h 251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2678" h="2518996">
                <a:moveTo>
                  <a:pt x="234796" y="0"/>
                </a:moveTo>
                <a:lnTo>
                  <a:pt x="4467882" y="0"/>
                </a:lnTo>
                <a:cubicBezTo>
                  <a:pt x="4597556" y="0"/>
                  <a:pt x="4702678" y="105122"/>
                  <a:pt x="4702678" y="234796"/>
                </a:cubicBezTo>
                <a:lnTo>
                  <a:pt x="4702678" y="2284200"/>
                </a:lnTo>
                <a:cubicBezTo>
                  <a:pt x="4702678" y="2413874"/>
                  <a:pt x="4597556" y="2518996"/>
                  <a:pt x="4467882" y="2518996"/>
                </a:cubicBezTo>
                <a:lnTo>
                  <a:pt x="234796" y="2518996"/>
                </a:lnTo>
                <a:cubicBezTo>
                  <a:pt x="105122" y="2518996"/>
                  <a:pt x="0" y="2413874"/>
                  <a:pt x="0" y="2284200"/>
                </a:cubicBezTo>
                <a:lnTo>
                  <a:pt x="0" y="234796"/>
                </a:lnTo>
                <a:cubicBezTo>
                  <a:pt x="0" y="105122"/>
                  <a:pt x="105122" y="0"/>
                  <a:pt x="234796" y="0"/>
                </a:cubicBezTo>
                <a:close/>
              </a:path>
            </a:pathLst>
          </a:custGeom>
        </p:spPr>
      </p:pic>
      <p:sp>
        <p:nvSpPr>
          <p:cNvPr id="2" name="Title 1">
            <a:extLst>
              <a:ext uri="{FF2B5EF4-FFF2-40B4-BE49-F238E27FC236}">
                <a16:creationId xmlns:a16="http://schemas.microsoft.com/office/drawing/2014/main" id="{9EE81EBA-E0F4-CBAB-9D68-D216F9F50A19}"/>
              </a:ext>
            </a:extLst>
          </p:cNvPr>
          <p:cNvSpPr>
            <a:spLocks noGrp="1"/>
          </p:cNvSpPr>
          <p:nvPr>
            <p:ph type="title"/>
          </p:nvPr>
        </p:nvSpPr>
        <p:spPr/>
        <p:txBody>
          <a:bodyPr/>
          <a:lstStyle/>
          <a:p>
            <a:r>
              <a:rPr lang="en-US" b="1" dirty="0"/>
              <a:t>Model Validation – Recap (From 1st Line Perspective)</a:t>
            </a:r>
          </a:p>
        </p:txBody>
      </p:sp>
      <p:sp>
        <p:nvSpPr>
          <p:cNvPr id="4" name="Rectangle: Rounded Corners 3">
            <a:extLst>
              <a:ext uri="{FF2B5EF4-FFF2-40B4-BE49-F238E27FC236}">
                <a16:creationId xmlns:a16="http://schemas.microsoft.com/office/drawing/2014/main" id="{7CA39837-0B39-A3E3-9CCD-DB8199301F4F}"/>
              </a:ext>
            </a:extLst>
          </p:cNvPr>
          <p:cNvSpPr/>
          <p:nvPr/>
        </p:nvSpPr>
        <p:spPr>
          <a:xfrm>
            <a:off x="2341195" y="973161"/>
            <a:ext cx="1777715" cy="449920"/>
          </a:xfrm>
          <a:prstGeom prst="round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Development</a:t>
            </a:r>
          </a:p>
        </p:txBody>
      </p:sp>
      <p:cxnSp>
        <p:nvCxnSpPr>
          <p:cNvPr id="5" name="Straight Arrow Connector 4">
            <a:extLst>
              <a:ext uri="{FF2B5EF4-FFF2-40B4-BE49-F238E27FC236}">
                <a16:creationId xmlns:a16="http://schemas.microsoft.com/office/drawing/2014/main" id="{803C0C73-DCE9-7FBC-A6C6-4F072DA79426}"/>
              </a:ext>
            </a:extLst>
          </p:cNvPr>
          <p:cNvCxnSpPr>
            <a:cxnSpLocks/>
            <a:stCxn id="4" idx="2"/>
            <a:endCxn id="6" idx="0"/>
          </p:cNvCxnSpPr>
          <p:nvPr/>
        </p:nvCxnSpPr>
        <p:spPr>
          <a:xfrm>
            <a:off x="3230053" y="1423081"/>
            <a:ext cx="5166" cy="521492"/>
          </a:xfrm>
          <a:prstGeom prst="straightConnector1">
            <a:avLst/>
          </a:prstGeom>
          <a:ln w="63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 name="Diamond 5">
            <a:extLst>
              <a:ext uri="{FF2B5EF4-FFF2-40B4-BE49-F238E27FC236}">
                <a16:creationId xmlns:a16="http://schemas.microsoft.com/office/drawing/2014/main" id="{99810B41-F4DE-F69C-A463-E14652A608F1}"/>
              </a:ext>
            </a:extLst>
          </p:cNvPr>
          <p:cNvSpPr/>
          <p:nvPr/>
        </p:nvSpPr>
        <p:spPr>
          <a:xfrm>
            <a:off x="2186158" y="1944573"/>
            <a:ext cx="2098121" cy="1124801"/>
          </a:xfrm>
          <a:prstGeom prst="diamond">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Validation</a:t>
            </a:r>
          </a:p>
        </p:txBody>
      </p:sp>
      <p:sp>
        <p:nvSpPr>
          <p:cNvPr id="7" name="Rectangle: Rounded Corners 6">
            <a:extLst>
              <a:ext uri="{FF2B5EF4-FFF2-40B4-BE49-F238E27FC236}">
                <a16:creationId xmlns:a16="http://schemas.microsoft.com/office/drawing/2014/main" id="{D30A453A-88A3-5557-9E81-5D8EFC764C15}"/>
              </a:ext>
            </a:extLst>
          </p:cNvPr>
          <p:cNvSpPr/>
          <p:nvPr/>
        </p:nvSpPr>
        <p:spPr>
          <a:xfrm>
            <a:off x="1211172" y="3419946"/>
            <a:ext cx="1777715" cy="449920"/>
          </a:xfrm>
          <a:prstGeom prst="round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Deficiencies Found</a:t>
            </a:r>
          </a:p>
        </p:txBody>
      </p:sp>
      <p:sp>
        <p:nvSpPr>
          <p:cNvPr id="8" name="Rectangle: Rounded Corners 7">
            <a:extLst>
              <a:ext uri="{FF2B5EF4-FFF2-40B4-BE49-F238E27FC236}">
                <a16:creationId xmlns:a16="http://schemas.microsoft.com/office/drawing/2014/main" id="{105499D2-5CE5-0C5B-B652-C33B3BFC366F}"/>
              </a:ext>
            </a:extLst>
          </p:cNvPr>
          <p:cNvSpPr/>
          <p:nvPr/>
        </p:nvSpPr>
        <p:spPr>
          <a:xfrm>
            <a:off x="3667587" y="3417174"/>
            <a:ext cx="1777715" cy="449920"/>
          </a:xfrm>
          <a:prstGeom prst="round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No Deficiencies Found</a:t>
            </a:r>
          </a:p>
        </p:txBody>
      </p:sp>
      <p:cxnSp>
        <p:nvCxnSpPr>
          <p:cNvPr id="11" name="Straight Arrow Connector 10">
            <a:extLst>
              <a:ext uri="{FF2B5EF4-FFF2-40B4-BE49-F238E27FC236}">
                <a16:creationId xmlns:a16="http://schemas.microsoft.com/office/drawing/2014/main" id="{D99542C4-69BF-14BF-4381-47A8ABBDC286}"/>
              </a:ext>
            </a:extLst>
          </p:cNvPr>
          <p:cNvCxnSpPr>
            <a:cxnSpLocks/>
            <a:stCxn id="6" idx="2"/>
            <a:endCxn id="7" idx="0"/>
          </p:cNvCxnSpPr>
          <p:nvPr/>
        </p:nvCxnSpPr>
        <p:spPr>
          <a:xfrm rot="5400000">
            <a:off x="2492339" y="2677066"/>
            <a:ext cx="350572" cy="1135189"/>
          </a:xfrm>
          <a:prstGeom prst="bentConnector3">
            <a:avLst>
              <a:gd name="adj1" fmla="val 50000"/>
            </a:avLst>
          </a:prstGeom>
          <a:ln w="63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B8CE0CF-FA79-3901-6422-5B8DC82CD802}"/>
              </a:ext>
            </a:extLst>
          </p:cNvPr>
          <p:cNvCxnSpPr>
            <a:cxnSpLocks/>
            <a:stCxn id="7" idx="1"/>
            <a:endCxn id="4" idx="1"/>
          </p:cNvCxnSpPr>
          <p:nvPr/>
        </p:nvCxnSpPr>
        <p:spPr>
          <a:xfrm rot="10800000" flipH="1">
            <a:off x="1211171" y="1198122"/>
            <a:ext cx="1130023" cy="2446785"/>
          </a:xfrm>
          <a:prstGeom prst="bentConnector3">
            <a:avLst>
              <a:gd name="adj1" fmla="val -20230"/>
            </a:avLst>
          </a:prstGeom>
          <a:ln w="63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852E234-CC09-B86D-35AE-3375761F4FCB}"/>
              </a:ext>
            </a:extLst>
          </p:cNvPr>
          <p:cNvCxnSpPr>
            <a:cxnSpLocks/>
            <a:stCxn id="8" idx="2"/>
            <a:endCxn id="17" idx="0"/>
          </p:cNvCxnSpPr>
          <p:nvPr/>
        </p:nvCxnSpPr>
        <p:spPr>
          <a:xfrm>
            <a:off x="4556445" y="3867094"/>
            <a:ext cx="6888" cy="230515"/>
          </a:xfrm>
          <a:prstGeom prst="straightConnector1">
            <a:avLst/>
          </a:prstGeom>
          <a:ln w="63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54CEF83D-12DC-969B-1A72-5F6E6E7645CC}"/>
              </a:ext>
            </a:extLst>
          </p:cNvPr>
          <p:cNvSpPr/>
          <p:nvPr/>
        </p:nvSpPr>
        <p:spPr>
          <a:xfrm>
            <a:off x="3674475" y="4097609"/>
            <a:ext cx="1777715" cy="449920"/>
          </a:xfrm>
          <a:prstGeom prst="round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Production</a:t>
            </a:r>
          </a:p>
        </p:txBody>
      </p:sp>
      <p:sp>
        <p:nvSpPr>
          <p:cNvPr id="18" name="Rectangle: Rounded Corners 17">
            <a:extLst>
              <a:ext uri="{FF2B5EF4-FFF2-40B4-BE49-F238E27FC236}">
                <a16:creationId xmlns:a16="http://schemas.microsoft.com/office/drawing/2014/main" id="{97903040-F5D1-B92B-A5C9-93390D886FAD}"/>
              </a:ext>
            </a:extLst>
          </p:cNvPr>
          <p:cNvSpPr/>
          <p:nvPr/>
        </p:nvSpPr>
        <p:spPr>
          <a:xfrm>
            <a:off x="3681367" y="4778040"/>
            <a:ext cx="1777715" cy="449920"/>
          </a:xfrm>
          <a:prstGeom prst="roundRect">
            <a:avLst/>
          </a:prstGeom>
          <a:solidFill>
            <a:schemeClr val="tx2">
              <a:lumMod val="75000"/>
            </a:schemeClr>
          </a:soli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Ongoing Monitoring</a:t>
            </a:r>
          </a:p>
        </p:txBody>
      </p:sp>
      <p:sp>
        <p:nvSpPr>
          <p:cNvPr id="19" name="Rectangle: Rounded Corners 18">
            <a:extLst>
              <a:ext uri="{FF2B5EF4-FFF2-40B4-BE49-F238E27FC236}">
                <a16:creationId xmlns:a16="http://schemas.microsoft.com/office/drawing/2014/main" id="{02A17A3B-97C5-1C32-CE59-82A4287F6385}"/>
              </a:ext>
            </a:extLst>
          </p:cNvPr>
          <p:cNvSpPr/>
          <p:nvPr/>
        </p:nvSpPr>
        <p:spPr>
          <a:xfrm>
            <a:off x="3698597" y="5450137"/>
            <a:ext cx="1777715" cy="449920"/>
          </a:xfrm>
          <a:prstGeom prst="round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Revalidation</a:t>
            </a:r>
          </a:p>
        </p:txBody>
      </p:sp>
      <p:cxnSp>
        <p:nvCxnSpPr>
          <p:cNvPr id="20" name="Straight Arrow Connector 19">
            <a:extLst>
              <a:ext uri="{FF2B5EF4-FFF2-40B4-BE49-F238E27FC236}">
                <a16:creationId xmlns:a16="http://schemas.microsoft.com/office/drawing/2014/main" id="{B57453A0-BDB5-A3A9-32D1-40DD9FDE3D74}"/>
              </a:ext>
            </a:extLst>
          </p:cNvPr>
          <p:cNvCxnSpPr>
            <a:cxnSpLocks/>
            <a:stCxn id="17" idx="2"/>
            <a:endCxn id="18" idx="0"/>
          </p:cNvCxnSpPr>
          <p:nvPr/>
        </p:nvCxnSpPr>
        <p:spPr>
          <a:xfrm>
            <a:off x="4563333" y="4547529"/>
            <a:ext cx="6892" cy="230511"/>
          </a:xfrm>
          <a:prstGeom prst="straightConnector1">
            <a:avLst/>
          </a:prstGeom>
          <a:ln w="63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8093E30-C81D-A302-05F7-A35C6836B632}"/>
              </a:ext>
            </a:extLst>
          </p:cNvPr>
          <p:cNvCxnSpPr>
            <a:cxnSpLocks/>
            <a:stCxn id="18" idx="2"/>
            <a:endCxn id="19" idx="0"/>
          </p:cNvCxnSpPr>
          <p:nvPr/>
        </p:nvCxnSpPr>
        <p:spPr>
          <a:xfrm>
            <a:off x="4570225" y="5227960"/>
            <a:ext cx="17230" cy="222177"/>
          </a:xfrm>
          <a:prstGeom prst="straightConnector1">
            <a:avLst/>
          </a:prstGeom>
          <a:ln w="63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1FC2AF-084F-63FB-D31E-DF6C107680E1}"/>
              </a:ext>
            </a:extLst>
          </p:cNvPr>
          <p:cNvCxnSpPr>
            <a:cxnSpLocks/>
            <a:stCxn id="6" idx="3"/>
            <a:endCxn id="23" idx="1"/>
          </p:cNvCxnSpPr>
          <p:nvPr/>
        </p:nvCxnSpPr>
        <p:spPr>
          <a:xfrm>
            <a:off x="4284279" y="2506974"/>
            <a:ext cx="2366842"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952F578-7FAA-FB8B-1348-C3D966D12026}"/>
              </a:ext>
            </a:extLst>
          </p:cNvPr>
          <p:cNvSpPr/>
          <p:nvPr/>
        </p:nvSpPr>
        <p:spPr>
          <a:xfrm>
            <a:off x="6651121" y="1247476"/>
            <a:ext cx="4702678" cy="2518996"/>
          </a:xfrm>
          <a:prstGeom prst="roundRect">
            <a:avLst>
              <a:gd name="adj" fmla="val 9321"/>
            </a:avLst>
          </a:prstGeom>
          <a:solidFill>
            <a:schemeClr val="accent1">
              <a:lumMod val="20000"/>
              <a:lumOff val="80000"/>
              <a:alpha val="80000"/>
            </a:schemeClr>
          </a:solid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5" name="Straight Connector 24">
            <a:extLst>
              <a:ext uri="{FF2B5EF4-FFF2-40B4-BE49-F238E27FC236}">
                <a16:creationId xmlns:a16="http://schemas.microsoft.com/office/drawing/2014/main" id="{B0E550F8-106B-6F47-12F1-73DF7FBAD97C}"/>
              </a:ext>
            </a:extLst>
          </p:cNvPr>
          <p:cNvCxnSpPr>
            <a:cxnSpLocks/>
            <a:stCxn id="6" idx="3"/>
            <a:endCxn id="19" idx="3"/>
          </p:cNvCxnSpPr>
          <p:nvPr/>
        </p:nvCxnSpPr>
        <p:spPr>
          <a:xfrm>
            <a:off x="4284279" y="2506974"/>
            <a:ext cx="1192033" cy="3168123"/>
          </a:xfrm>
          <a:prstGeom prst="bentConnector3">
            <a:avLst>
              <a:gd name="adj1" fmla="val 119177"/>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BD3F6B0B-47DD-4877-8C35-655E6C8524B3}"/>
              </a:ext>
            </a:extLst>
          </p:cNvPr>
          <p:cNvGrpSpPr/>
          <p:nvPr/>
        </p:nvGrpSpPr>
        <p:grpSpPr>
          <a:xfrm>
            <a:off x="7238999" y="1444606"/>
            <a:ext cx="3215639" cy="2131837"/>
            <a:chOff x="7239043" y="1444606"/>
            <a:chExt cx="3049756" cy="2021863"/>
          </a:xfrm>
        </p:grpSpPr>
        <p:sp>
          <p:nvSpPr>
            <p:cNvPr id="24" name="Rectangle: Rounded Corners 23">
              <a:extLst>
                <a:ext uri="{FF2B5EF4-FFF2-40B4-BE49-F238E27FC236}">
                  <a16:creationId xmlns:a16="http://schemas.microsoft.com/office/drawing/2014/main" id="{918DC37E-F8AC-B18F-6E23-80D4D69F4736}"/>
                </a:ext>
              </a:extLst>
            </p:cNvPr>
            <p:cNvSpPr/>
            <p:nvPr/>
          </p:nvSpPr>
          <p:spPr>
            <a:xfrm>
              <a:off x="8107984" y="1444606"/>
              <a:ext cx="2153255" cy="449920"/>
            </a:xfrm>
            <a:prstGeom prst="roundRect">
              <a:avLst/>
            </a:prstGeom>
            <a:solidFill>
              <a:schemeClr val="tx2">
                <a:lumMod val="75000"/>
              </a:schemeClr>
            </a:soli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Identify Driver(s) </a:t>
              </a:r>
            </a:p>
          </p:txBody>
        </p:sp>
        <p:cxnSp>
          <p:nvCxnSpPr>
            <p:cNvPr id="27" name="Straight Arrow Connector 26">
              <a:extLst>
                <a:ext uri="{FF2B5EF4-FFF2-40B4-BE49-F238E27FC236}">
                  <a16:creationId xmlns:a16="http://schemas.microsoft.com/office/drawing/2014/main" id="{1A090372-6508-E6DB-B579-E33F1BF49BD2}"/>
                </a:ext>
              </a:extLst>
            </p:cNvPr>
            <p:cNvCxnSpPr>
              <a:cxnSpLocks/>
            </p:cNvCxnSpPr>
            <p:nvPr/>
          </p:nvCxnSpPr>
          <p:spPr>
            <a:xfrm>
              <a:off x="9169106" y="1894526"/>
              <a:ext cx="0" cy="291608"/>
            </a:xfrm>
            <a:prstGeom prst="straightConnector1">
              <a:avLst/>
            </a:prstGeom>
            <a:ln w="63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1C738985-2634-EF50-B11A-6E4DD66C0624}"/>
                </a:ext>
              </a:extLst>
            </p:cNvPr>
            <p:cNvSpPr/>
            <p:nvPr/>
          </p:nvSpPr>
          <p:spPr>
            <a:xfrm>
              <a:off x="8104542" y="2216686"/>
              <a:ext cx="2153255" cy="449920"/>
            </a:xfrm>
            <a:prstGeom prst="roundRect">
              <a:avLst/>
            </a:prstGeom>
            <a:solidFill>
              <a:schemeClr val="tx2">
                <a:lumMod val="75000"/>
              </a:schemeClr>
            </a:soli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Establish Scope</a:t>
              </a:r>
            </a:p>
          </p:txBody>
        </p:sp>
        <p:sp>
          <p:nvSpPr>
            <p:cNvPr id="29" name="Rectangle: Rounded Corners 28">
              <a:extLst>
                <a:ext uri="{FF2B5EF4-FFF2-40B4-BE49-F238E27FC236}">
                  <a16:creationId xmlns:a16="http://schemas.microsoft.com/office/drawing/2014/main" id="{0B7C28E2-6EE1-5B0A-A268-2DB1C3D00F3E}"/>
                </a:ext>
              </a:extLst>
            </p:cNvPr>
            <p:cNvSpPr/>
            <p:nvPr/>
          </p:nvSpPr>
          <p:spPr>
            <a:xfrm>
              <a:off x="8135544" y="3016549"/>
              <a:ext cx="2153255" cy="449920"/>
            </a:xfrm>
            <a:prstGeom prst="roundRect">
              <a:avLst/>
            </a:prstGeom>
            <a:solidFill>
              <a:schemeClr val="tx2">
                <a:lumMod val="75000"/>
              </a:schemeClr>
            </a:soli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marL="0" marR="0" lvl="0" indent="0" algn="ctr" defTabSz="1088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Execute Validation </a:t>
              </a:r>
            </a:p>
          </p:txBody>
        </p:sp>
        <p:cxnSp>
          <p:nvCxnSpPr>
            <p:cNvPr id="30" name="Straight Arrow Connector 29">
              <a:extLst>
                <a:ext uri="{FF2B5EF4-FFF2-40B4-BE49-F238E27FC236}">
                  <a16:creationId xmlns:a16="http://schemas.microsoft.com/office/drawing/2014/main" id="{E108E6A5-C6D9-9CE8-665D-52DFECAA7565}"/>
                </a:ext>
              </a:extLst>
            </p:cNvPr>
            <p:cNvCxnSpPr>
              <a:cxnSpLocks/>
            </p:cNvCxnSpPr>
            <p:nvPr/>
          </p:nvCxnSpPr>
          <p:spPr>
            <a:xfrm>
              <a:off x="9175997" y="2691610"/>
              <a:ext cx="0" cy="291608"/>
            </a:xfrm>
            <a:prstGeom prst="straightConnector1">
              <a:avLst/>
            </a:prstGeom>
            <a:ln w="63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05E59D81-D35F-3200-83C3-C7974F7ECCCA}"/>
                </a:ext>
              </a:extLst>
            </p:cNvPr>
            <p:cNvSpPr/>
            <p:nvPr/>
          </p:nvSpPr>
          <p:spPr>
            <a:xfrm>
              <a:off x="7239819" y="1471726"/>
              <a:ext cx="478154" cy="449920"/>
            </a:xfrm>
            <a:prstGeom prst="ellipse">
              <a:avLst/>
            </a:prstGeom>
            <a:solidFill>
              <a:srgbClr val="7F7F7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white"/>
                  </a:solidFill>
                  <a:effectLst/>
                  <a:uLnTx/>
                  <a:uFillTx/>
                  <a:latin typeface="Arial" panose="020B0604020202020204"/>
                  <a:ea typeface="+mn-ea"/>
                  <a:cs typeface="Arial" pitchFamily="34" charset="0"/>
                </a:rPr>
                <a:t>1</a:t>
              </a:r>
            </a:p>
          </p:txBody>
        </p:sp>
        <p:sp>
          <p:nvSpPr>
            <p:cNvPr id="32" name="Oval 31">
              <a:extLst>
                <a:ext uri="{FF2B5EF4-FFF2-40B4-BE49-F238E27FC236}">
                  <a16:creationId xmlns:a16="http://schemas.microsoft.com/office/drawing/2014/main" id="{32824E05-B32B-CE6F-61FB-F31A029AE897}"/>
                </a:ext>
              </a:extLst>
            </p:cNvPr>
            <p:cNvSpPr/>
            <p:nvPr/>
          </p:nvSpPr>
          <p:spPr>
            <a:xfrm>
              <a:off x="7246708" y="2202146"/>
              <a:ext cx="478154" cy="449920"/>
            </a:xfrm>
            <a:prstGeom prst="ellipse">
              <a:avLst/>
            </a:prstGeom>
            <a:solidFill>
              <a:srgbClr val="7F7F7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white"/>
                  </a:solidFill>
                  <a:effectLst/>
                  <a:uLnTx/>
                  <a:uFillTx/>
                  <a:latin typeface="Arial" panose="020B0604020202020204"/>
                  <a:ea typeface="+mn-ea"/>
                  <a:cs typeface="Arial" pitchFamily="34" charset="0"/>
                </a:rPr>
                <a:t>2</a:t>
              </a:r>
            </a:p>
          </p:txBody>
        </p:sp>
        <p:sp>
          <p:nvSpPr>
            <p:cNvPr id="33" name="Oval 32">
              <a:extLst>
                <a:ext uri="{FF2B5EF4-FFF2-40B4-BE49-F238E27FC236}">
                  <a16:creationId xmlns:a16="http://schemas.microsoft.com/office/drawing/2014/main" id="{17BDD5AC-6AA7-36C5-67FE-6B80ED376FA1}"/>
                </a:ext>
              </a:extLst>
            </p:cNvPr>
            <p:cNvSpPr/>
            <p:nvPr/>
          </p:nvSpPr>
          <p:spPr>
            <a:xfrm>
              <a:off x="7239043" y="2990894"/>
              <a:ext cx="478154" cy="449920"/>
            </a:xfrm>
            <a:prstGeom prst="ellipse">
              <a:avLst/>
            </a:prstGeom>
            <a:solidFill>
              <a:srgbClr val="7F7F7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white"/>
                  </a:solidFill>
                  <a:effectLst/>
                  <a:uLnTx/>
                  <a:uFillTx/>
                  <a:latin typeface="Arial" panose="020B0604020202020204"/>
                  <a:ea typeface="+mn-ea"/>
                  <a:cs typeface="Arial" pitchFamily="34" charset="0"/>
                </a:rPr>
                <a:t>3</a:t>
              </a:r>
            </a:p>
          </p:txBody>
        </p:sp>
      </p:grpSp>
      <p:sp>
        <p:nvSpPr>
          <p:cNvPr id="34" name="Oval 33">
            <a:extLst>
              <a:ext uri="{FF2B5EF4-FFF2-40B4-BE49-F238E27FC236}">
                <a16:creationId xmlns:a16="http://schemas.microsoft.com/office/drawing/2014/main" id="{9D6D452A-3F8D-73FE-5622-9146869C42FF}"/>
              </a:ext>
            </a:extLst>
          </p:cNvPr>
          <p:cNvSpPr/>
          <p:nvPr/>
        </p:nvSpPr>
        <p:spPr>
          <a:xfrm>
            <a:off x="2909661" y="4782938"/>
            <a:ext cx="609783" cy="449920"/>
          </a:xfrm>
          <a:prstGeom prst="ellipse">
            <a:avLst/>
          </a:prstGeom>
          <a:solidFill>
            <a:srgbClr val="7F7F7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white"/>
                </a:solidFill>
                <a:effectLst/>
                <a:uLnTx/>
                <a:uFillTx/>
                <a:latin typeface="Arial" panose="020B0604020202020204"/>
                <a:ea typeface="+mn-ea"/>
                <a:cs typeface="Arial" pitchFamily="34" charset="0"/>
              </a:rPr>
              <a:t>4</a:t>
            </a:r>
          </a:p>
        </p:txBody>
      </p:sp>
      <p:cxnSp>
        <p:nvCxnSpPr>
          <p:cNvPr id="40" name="Straight Arrow Connector 10">
            <a:extLst>
              <a:ext uri="{FF2B5EF4-FFF2-40B4-BE49-F238E27FC236}">
                <a16:creationId xmlns:a16="http://schemas.microsoft.com/office/drawing/2014/main" id="{0AB19A63-8338-8537-5A6C-07BBA5F3EF8C}"/>
              </a:ext>
            </a:extLst>
          </p:cNvPr>
          <p:cNvCxnSpPr>
            <a:cxnSpLocks/>
            <a:stCxn id="6" idx="2"/>
            <a:endCxn id="8" idx="0"/>
          </p:cNvCxnSpPr>
          <p:nvPr/>
        </p:nvCxnSpPr>
        <p:spPr>
          <a:xfrm rot="16200000" flipH="1">
            <a:off x="3721932" y="2582661"/>
            <a:ext cx="347800" cy="1321226"/>
          </a:xfrm>
          <a:prstGeom prst="bentConnector3">
            <a:avLst>
              <a:gd name="adj1" fmla="val 50000"/>
            </a:avLst>
          </a:prstGeom>
          <a:ln w="63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60" name="Graphic 59">
            <a:extLst>
              <a:ext uri="{FF2B5EF4-FFF2-40B4-BE49-F238E27FC236}">
                <a16:creationId xmlns:a16="http://schemas.microsoft.com/office/drawing/2014/main" id="{6CD87A76-BCBF-9146-DD62-32F28EADBD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9529" y="4216652"/>
            <a:ext cx="5197849" cy="1649695"/>
          </a:xfrm>
          <a:prstGeom prst="rect">
            <a:avLst/>
          </a:prstGeom>
        </p:spPr>
      </p:pic>
    </p:spTree>
    <p:extLst>
      <p:ext uri="{BB962C8B-B14F-4D97-AF65-F5344CB8AC3E}">
        <p14:creationId xmlns:p14="http://schemas.microsoft.com/office/powerpoint/2010/main" val="1266587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599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580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54D23C-01CD-8CB7-4940-AE7A00EA56B6}"/>
              </a:ext>
            </a:extLst>
          </p:cNvPr>
          <p:cNvSpPr>
            <a:spLocks noGrp="1"/>
          </p:cNvSpPr>
          <p:nvPr>
            <p:ph type="sldNum" sz="quarter" idx="12"/>
          </p:nvPr>
        </p:nvSpPr>
        <p:spPr/>
        <p:txBody>
          <a:bodyPr/>
          <a:lstStyle/>
          <a:p>
            <a:fld id="{A7D4F30D-40DB-4D14-92A8-71EC94CA5371}" type="slidenum">
              <a:rPr lang="en-US" smtClean="0"/>
              <a:t>3</a:t>
            </a:fld>
            <a:endParaRPr lang="en-US"/>
          </a:p>
        </p:txBody>
      </p:sp>
      <p:sp>
        <p:nvSpPr>
          <p:cNvPr id="3" name="Title 2">
            <a:extLst>
              <a:ext uri="{FF2B5EF4-FFF2-40B4-BE49-F238E27FC236}">
                <a16:creationId xmlns:a16="http://schemas.microsoft.com/office/drawing/2014/main" id="{497973B8-D1D9-5595-52F2-02E38727B8B8}"/>
              </a:ext>
            </a:extLst>
          </p:cNvPr>
          <p:cNvSpPr>
            <a:spLocks noGrp="1"/>
          </p:cNvSpPr>
          <p:nvPr>
            <p:ph type="title"/>
          </p:nvPr>
        </p:nvSpPr>
        <p:spPr/>
        <p:txBody>
          <a:bodyPr/>
          <a:lstStyle/>
          <a:p>
            <a:r>
              <a:rPr lang="en-US" dirty="0"/>
              <a:t>Model Risk Management Framework</a:t>
            </a:r>
          </a:p>
        </p:txBody>
      </p:sp>
      <p:sp>
        <p:nvSpPr>
          <p:cNvPr id="4" name="Text Placeholder 3">
            <a:extLst>
              <a:ext uri="{FF2B5EF4-FFF2-40B4-BE49-F238E27FC236}">
                <a16:creationId xmlns:a16="http://schemas.microsoft.com/office/drawing/2014/main" id="{A9FAA14C-1EEE-B7FA-90E5-09C5B7EC1F1F}"/>
              </a:ext>
            </a:extLst>
          </p:cNvPr>
          <p:cNvSpPr>
            <a:spLocks noGrp="1"/>
          </p:cNvSpPr>
          <p:nvPr>
            <p:ph type="body" sz="quarter" idx="13"/>
          </p:nvPr>
        </p:nvSpPr>
        <p:spPr/>
        <p:txBody>
          <a:bodyPr/>
          <a:lstStyle/>
          <a:p>
            <a:r>
              <a:rPr lang="en-US" dirty="0"/>
              <a:t> </a:t>
            </a:r>
          </a:p>
        </p:txBody>
      </p:sp>
      <p:sp>
        <p:nvSpPr>
          <p:cNvPr id="5" name="Content Placeholder 4">
            <a:extLst>
              <a:ext uri="{FF2B5EF4-FFF2-40B4-BE49-F238E27FC236}">
                <a16:creationId xmlns:a16="http://schemas.microsoft.com/office/drawing/2014/main" id="{D8B34D36-513C-B6C6-EC49-BA3E3135D9AF}"/>
              </a:ext>
            </a:extLst>
          </p:cNvPr>
          <p:cNvSpPr>
            <a:spLocks noGrp="1"/>
          </p:cNvSpPr>
          <p:nvPr>
            <p:ph idx="1"/>
          </p:nvPr>
        </p:nvSpPr>
        <p:spPr/>
        <p:txBody>
          <a:bodyPr/>
          <a:lstStyle/>
          <a:p>
            <a:r>
              <a:rPr lang="en-US" dirty="0"/>
              <a:t>Model Definition</a:t>
            </a:r>
          </a:p>
          <a:p>
            <a:r>
              <a:rPr lang="en-US" dirty="0"/>
              <a:t>Model Inventory</a:t>
            </a:r>
          </a:p>
          <a:p>
            <a:r>
              <a:rPr lang="en-US" dirty="0"/>
              <a:t>Risk Measurement</a:t>
            </a:r>
          </a:p>
          <a:p>
            <a:r>
              <a:rPr lang="en-US" dirty="0"/>
              <a:t>Risk Appetite</a:t>
            </a:r>
          </a:p>
          <a:p>
            <a:r>
              <a:rPr lang="en-US" dirty="0"/>
              <a:t>Metrics</a:t>
            </a:r>
          </a:p>
          <a:p>
            <a:r>
              <a:rPr lang="en-US" dirty="0"/>
              <a:t>Written Policies and Standards</a:t>
            </a:r>
          </a:p>
          <a:p>
            <a:r>
              <a:rPr lang="en-US" dirty="0"/>
              <a:t>Oversight</a:t>
            </a:r>
          </a:p>
        </p:txBody>
      </p:sp>
    </p:spTree>
    <p:extLst>
      <p:ext uri="{BB962C8B-B14F-4D97-AF65-F5344CB8AC3E}">
        <p14:creationId xmlns:p14="http://schemas.microsoft.com/office/powerpoint/2010/main" val="236714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43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8545D-5E58-0E0A-9151-D6D421C15E71}"/>
              </a:ext>
            </a:extLst>
          </p:cNvPr>
          <p:cNvSpPr>
            <a:spLocks noGrp="1"/>
          </p:cNvSpPr>
          <p:nvPr>
            <p:ph type="sldNum" sz="quarter" idx="12"/>
          </p:nvPr>
        </p:nvSpPr>
        <p:spPr/>
        <p:txBody>
          <a:bodyPr/>
          <a:lstStyle/>
          <a:p>
            <a:fld id="{A7D4F30D-40DB-4D14-92A8-71EC94CA5371}" type="slidenum">
              <a:rPr lang="en-US" smtClean="0"/>
              <a:t>4</a:t>
            </a:fld>
            <a:endParaRPr lang="en-US"/>
          </a:p>
        </p:txBody>
      </p:sp>
      <p:sp>
        <p:nvSpPr>
          <p:cNvPr id="3" name="Title 2">
            <a:extLst>
              <a:ext uri="{FF2B5EF4-FFF2-40B4-BE49-F238E27FC236}">
                <a16:creationId xmlns:a16="http://schemas.microsoft.com/office/drawing/2014/main" id="{F9127623-CDF9-0983-FCBB-577517E4224E}"/>
              </a:ext>
            </a:extLst>
          </p:cNvPr>
          <p:cNvSpPr>
            <a:spLocks noGrp="1"/>
          </p:cNvSpPr>
          <p:nvPr>
            <p:ph type="title"/>
          </p:nvPr>
        </p:nvSpPr>
        <p:spPr/>
        <p:txBody>
          <a:bodyPr/>
          <a:lstStyle/>
          <a:p>
            <a:r>
              <a:rPr lang="en-US" dirty="0"/>
              <a:t>Definition of a Model</a:t>
            </a:r>
          </a:p>
        </p:txBody>
      </p:sp>
      <p:sp>
        <p:nvSpPr>
          <p:cNvPr id="4" name="Text Placeholder 3">
            <a:extLst>
              <a:ext uri="{FF2B5EF4-FFF2-40B4-BE49-F238E27FC236}">
                <a16:creationId xmlns:a16="http://schemas.microsoft.com/office/drawing/2014/main" id="{F4694E63-5742-9548-C0CB-7C59EB0E1CF8}"/>
              </a:ext>
            </a:extLst>
          </p:cNvPr>
          <p:cNvSpPr>
            <a:spLocks noGrp="1"/>
          </p:cNvSpPr>
          <p:nvPr>
            <p:ph type="body" sz="quarter" idx="13"/>
          </p:nvPr>
        </p:nvSpPr>
        <p:spPr/>
        <p:txBody>
          <a:bodyPr/>
          <a:lstStyle/>
          <a:p>
            <a:r>
              <a:rPr lang="en-US" dirty="0"/>
              <a:t>From ASOP 56</a:t>
            </a:r>
          </a:p>
        </p:txBody>
      </p:sp>
      <p:sp>
        <p:nvSpPr>
          <p:cNvPr id="5" name="Content Placeholder 4">
            <a:extLst>
              <a:ext uri="{FF2B5EF4-FFF2-40B4-BE49-F238E27FC236}">
                <a16:creationId xmlns:a16="http://schemas.microsoft.com/office/drawing/2014/main" id="{4C9DDE9B-96DC-1AAA-BEEB-9ED0BEF65B2D}"/>
              </a:ext>
            </a:extLst>
          </p:cNvPr>
          <p:cNvSpPr>
            <a:spLocks noGrp="1"/>
          </p:cNvSpPr>
          <p:nvPr>
            <p:ph idx="1"/>
          </p:nvPr>
        </p:nvSpPr>
        <p:spPr/>
        <p:txBody>
          <a:bodyPr/>
          <a:lstStyle/>
          <a:p>
            <a:r>
              <a:rPr lang="en-US" dirty="0"/>
              <a:t>A simplified representation of relationships among real world variables, entities, or events using statistical, financial, economic, mathematical, non-quantitative, or scientific concepts and equations. A model consists of three components: </a:t>
            </a:r>
          </a:p>
          <a:p>
            <a:pPr lvl="1"/>
            <a:r>
              <a:rPr lang="en-US" dirty="0"/>
              <a:t>an information input component, which delivers data and assumptions to the model; </a:t>
            </a:r>
          </a:p>
          <a:p>
            <a:pPr lvl="1"/>
            <a:r>
              <a:rPr lang="en-US" dirty="0"/>
              <a:t>a processing component, which transforms input into output; and </a:t>
            </a:r>
          </a:p>
          <a:p>
            <a:pPr lvl="1"/>
            <a:r>
              <a:rPr lang="en-US" dirty="0"/>
              <a:t>a results component, which translates the output into useful business information.</a:t>
            </a:r>
          </a:p>
        </p:txBody>
      </p:sp>
    </p:spTree>
    <p:extLst>
      <p:ext uri="{BB962C8B-B14F-4D97-AF65-F5344CB8AC3E}">
        <p14:creationId xmlns:p14="http://schemas.microsoft.com/office/powerpoint/2010/main" val="2085494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7DF750-F3D6-E881-7854-55765CD71035}"/>
              </a:ext>
            </a:extLst>
          </p:cNvPr>
          <p:cNvSpPr>
            <a:spLocks noGrp="1"/>
          </p:cNvSpPr>
          <p:nvPr>
            <p:ph type="sldNum" sz="quarter" idx="12"/>
          </p:nvPr>
        </p:nvSpPr>
        <p:spPr/>
        <p:txBody>
          <a:bodyPr/>
          <a:lstStyle/>
          <a:p>
            <a:fld id="{A7D4F30D-40DB-4D14-92A8-71EC94CA5371}" type="slidenum">
              <a:rPr lang="en-US" smtClean="0"/>
              <a:t>5</a:t>
            </a:fld>
            <a:endParaRPr lang="en-US"/>
          </a:p>
        </p:txBody>
      </p:sp>
      <p:sp>
        <p:nvSpPr>
          <p:cNvPr id="3" name="Title 2">
            <a:extLst>
              <a:ext uri="{FF2B5EF4-FFF2-40B4-BE49-F238E27FC236}">
                <a16:creationId xmlns:a16="http://schemas.microsoft.com/office/drawing/2014/main" id="{9C914AD9-911A-4F35-CD7B-2EC3D89B7A73}"/>
              </a:ext>
            </a:extLst>
          </p:cNvPr>
          <p:cNvSpPr>
            <a:spLocks noGrp="1"/>
          </p:cNvSpPr>
          <p:nvPr>
            <p:ph type="title"/>
          </p:nvPr>
        </p:nvSpPr>
        <p:spPr/>
        <p:txBody>
          <a:bodyPr/>
          <a:lstStyle/>
          <a:p>
            <a:r>
              <a:rPr lang="en-US" dirty="0"/>
              <a:t>Model Inventory</a:t>
            </a:r>
          </a:p>
        </p:txBody>
      </p:sp>
      <p:sp>
        <p:nvSpPr>
          <p:cNvPr id="4" name="Text Placeholder 3">
            <a:extLst>
              <a:ext uri="{FF2B5EF4-FFF2-40B4-BE49-F238E27FC236}">
                <a16:creationId xmlns:a16="http://schemas.microsoft.com/office/drawing/2014/main" id="{F83F196E-F94A-171B-EFE1-2E1CEB0AF8F7}"/>
              </a:ext>
            </a:extLst>
          </p:cNvPr>
          <p:cNvSpPr>
            <a:spLocks noGrp="1"/>
          </p:cNvSpPr>
          <p:nvPr>
            <p:ph type="body" sz="quarter" idx="13"/>
          </p:nvPr>
        </p:nvSpPr>
        <p:spPr/>
        <p:txBody>
          <a:bodyPr/>
          <a:lstStyle/>
          <a:p>
            <a:r>
              <a:rPr lang="en-US" dirty="0"/>
              <a:t>Choose a level of granularity</a:t>
            </a:r>
          </a:p>
        </p:txBody>
      </p:sp>
      <p:sp>
        <p:nvSpPr>
          <p:cNvPr id="5" name="Content Placeholder 4">
            <a:extLst>
              <a:ext uri="{FF2B5EF4-FFF2-40B4-BE49-F238E27FC236}">
                <a16:creationId xmlns:a16="http://schemas.microsoft.com/office/drawing/2014/main" id="{1E064A48-1457-6C0B-E04C-E40164F8BF59}"/>
              </a:ext>
            </a:extLst>
          </p:cNvPr>
          <p:cNvSpPr>
            <a:spLocks noGrp="1"/>
          </p:cNvSpPr>
          <p:nvPr>
            <p:ph idx="1"/>
          </p:nvPr>
        </p:nvSpPr>
        <p:spPr/>
        <p:txBody>
          <a:bodyPr/>
          <a:lstStyle/>
          <a:p>
            <a:r>
              <a:rPr lang="en-US" dirty="0"/>
              <a:t>Model is made up of components – input, processing, output</a:t>
            </a:r>
          </a:p>
          <a:p>
            <a:r>
              <a:rPr lang="en-US" dirty="0"/>
              <a:t>Examples of granularity levels</a:t>
            </a:r>
          </a:p>
          <a:p>
            <a:pPr lvl="1"/>
            <a:r>
              <a:rPr lang="en-US" dirty="0"/>
              <a:t>Valuation Model, Pricing Model, Assumptions Model, Capital Model</a:t>
            </a:r>
          </a:p>
          <a:p>
            <a:pPr lvl="1"/>
            <a:r>
              <a:rPr lang="en-US" dirty="0"/>
              <a:t>Separate Valuation Models for Stat &amp; GAAP</a:t>
            </a:r>
          </a:p>
          <a:p>
            <a:pPr lvl="1"/>
            <a:r>
              <a:rPr lang="en-US" dirty="0"/>
              <a:t>Separate Valuation Models for VA, FA, Life, DI, Group Life, Group Annuities</a:t>
            </a:r>
          </a:p>
          <a:p>
            <a:r>
              <a:rPr lang="en-US" dirty="0"/>
              <a:t>End-User Computing software may be component</a:t>
            </a:r>
          </a:p>
          <a:p>
            <a:pPr lvl="1"/>
            <a:r>
              <a:rPr lang="en-US" dirty="0"/>
              <a:t>Spreadsheets for consolidating results, testing new models</a:t>
            </a:r>
          </a:p>
          <a:p>
            <a:pPr lvl="1"/>
            <a:r>
              <a:rPr lang="en-US" dirty="0"/>
              <a:t>Alteryx, Tableau, Power BI, etc. for input or output</a:t>
            </a:r>
          </a:p>
        </p:txBody>
      </p:sp>
    </p:spTree>
    <p:extLst>
      <p:ext uri="{BB962C8B-B14F-4D97-AF65-F5344CB8AC3E}">
        <p14:creationId xmlns:p14="http://schemas.microsoft.com/office/powerpoint/2010/main" val="825137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43F177-7DEA-CE52-34EE-D3E98EBC6193}"/>
              </a:ext>
            </a:extLst>
          </p:cNvPr>
          <p:cNvSpPr>
            <a:spLocks noGrp="1"/>
          </p:cNvSpPr>
          <p:nvPr>
            <p:ph type="sldNum" sz="quarter" idx="12"/>
          </p:nvPr>
        </p:nvSpPr>
        <p:spPr/>
        <p:txBody>
          <a:bodyPr/>
          <a:lstStyle/>
          <a:p>
            <a:fld id="{A7D4F30D-40DB-4D14-92A8-71EC94CA5371}" type="slidenum">
              <a:rPr lang="en-US" smtClean="0"/>
              <a:t>6</a:t>
            </a:fld>
            <a:endParaRPr lang="en-US"/>
          </a:p>
        </p:txBody>
      </p:sp>
      <p:sp>
        <p:nvSpPr>
          <p:cNvPr id="3" name="Title 2">
            <a:extLst>
              <a:ext uri="{FF2B5EF4-FFF2-40B4-BE49-F238E27FC236}">
                <a16:creationId xmlns:a16="http://schemas.microsoft.com/office/drawing/2014/main" id="{39B00859-5D99-4CDC-139D-F1C21D2F12F7}"/>
              </a:ext>
            </a:extLst>
          </p:cNvPr>
          <p:cNvSpPr>
            <a:spLocks noGrp="1"/>
          </p:cNvSpPr>
          <p:nvPr>
            <p:ph type="title"/>
          </p:nvPr>
        </p:nvSpPr>
        <p:spPr/>
        <p:txBody>
          <a:bodyPr/>
          <a:lstStyle/>
          <a:p>
            <a:r>
              <a:rPr lang="en-US" dirty="0"/>
              <a:t>Risk Measurement</a:t>
            </a:r>
          </a:p>
        </p:txBody>
      </p:sp>
      <p:sp>
        <p:nvSpPr>
          <p:cNvPr id="4" name="Text Placeholder 3">
            <a:extLst>
              <a:ext uri="{FF2B5EF4-FFF2-40B4-BE49-F238E27FC236}">
                <a16:creationId xmlns:a16="http://schemas.microsoft.com/office/drawing/2014/main" id="{6B8689B5-1591-5086-16A0-B2743F8575B7}"/>
              </a:ext>
            </a:extLst>
          </p:cNvPr>
          <p:cNvSpPr>
            <a:spLocks noGrp="1"/>
          </p:cNvSpPr>
          <p:nvPr>
            <p:ph type="body" sz="quarter" idx="13"/>
          </p:nvPr>
        </p:nvSpPr>
        <p:spPr/>
        <p:txBody>
          <a:bodyPr/>
          <a:lstStyle/>
          <a:p>
            <a:r>
              <a:rPr lang="en-US" dirty="0"/>
              <a:t> </a:t>
            </a:r>
          </a:p>
        </p:txBody>
      </p:sp>
      <p:sp>
        <p:nvSpPr>
          <p:cNvPr id="5" name="Content Placeholder 4">
            <a:extLst>
              <a:ext uri="{FF2B5EF4-FFF2-40B4-BE49-F238E27FC236}">
                <a16:creationId xmlns:a16="http://schemas.microsoft.com/office/drawing/2014/main" id="{872B4D75-CC75-8374-FB58-37BE53F25ABB}"/>
              </a:ext>
            </a:extLst>
          </p:cNvPr>
          <p:cNvSpPr>
            <a:spLocks noGrp="1"/>
          </p:cNvSpPr>
          <p:nvPr>
            <p:ph idx="1"/>
          </p:nvPr>
        </p:nvSpPr>
        <p:spPr/>
        <p:txBody>
          <a:bodyPr/>
          <a:lstStyle/>
          <a:p>
            <a:r>
              <a:rPr lang="en-US" dirty="0"/>
              <a:t>“Risk of adverse consequences resulting from reliance on a model that does not adequately represent that which is being modeled or that is misused or misinterpreted”</a:t>
            </a:r>
          </a:p>
          <a:p>
            <a:r>
              <a:rPr lang="en-US" dirty="0"/>
              <a:t>Consider </a:t>
            </a:r>
          </a:p>
          <a:p>
            <a:pPr lvl="1"/>
            <a:r>
              <a:rPr lang="en-US" dirty="0"/>
              <a:t>Who relies  on the results?</a:t>
            </a:r>
          </a:p>
          <a:p>
            <a:pPr lvl="1"/>
            <a:r>
              <a:rPr lang="en-US" dirty="0"/>
              <a:t>How material is the result?</a:t>
            </a:r>
          </a:p>
          <a:p>
            <a:pPr lvl="1"/>
            <a:r>
              <a:rPr lang="en-US" dirty="0"/>
              <a:t>Complexity of model and calculations</a:t>
            </a:r>
          </a:p>
          <a:p>
            <a:r>
              <a:rPr lang="en-US" dirty="0"/>
              <a:t>Think of this as a grid with multiple dimensions</a:t>
            </a:r>
          </a:p>
        </p:txBody>
      </p:sp>
    </p:spTree>
    <p:extLst>
      <p:ext uri="{BB962C8B-B14F-4D97-AF65-F5344CB8AC3E}">
        <p14:creationId xmlns:p14="http://schemas.microsoft.com/office/powerpoint/2010/main" val="3780903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D11A3-79C1-0AD8-B7F5-0D9B6A841B79}"/>
              </a:ext>
            </a:extLst>
          </p:cNvPr>
          <p:cNvSpPr>
            <a:spLocks noGrp="1"/>
          </p:cNvSpPr>
          <p:nvPr>
            <p:ph type="sldNum" sz="quarter" idx="12"/>
          </p:nvPr>
        </p:nvSpPr>
        <p:spPr/>
        <p:txBody>
          <a:bodyPr/>
          <a:lstStyle/>
          <a:p>
            <a:fld id="{A7D4F30D-40DB-4D14-92A8-71EC94CA5371}" type="slidenum">
              <a:rPr lang="en-US" smtClean="0"/>
              <a:t>7</a:t>
            </a:fld>
            <a:endParaRPr lang="en-US"/>
          </a:p>
        </p:txBody>
      </p:sp>
      <p:sp>
        <p:nvSpPr>
          <p:cNvPr id="3" name="Title 2">
            <a:extLst>
              <a:ext uri="{FF2B5EF4-FFF2-40B4-BE49-F238E27FC236}">
                <a16:creationId xmlns:a16="http://schemas.microsoft.com/office/drawing/2014/main" id="{E60B83BA-9C68-5597-44EC-CE42CB52745D}"/>
              </a:ext>
            </a:extLst>
          </p:cNvPr>
          <p:cNvSpPr>
            <a:spLocks noGrp="1"/>
          </p:cNvSpPr>
          <p:nvPr>
            <p:ph type="title"/>
          </p:nvPr>
        </p:nvSpPr>
        <p:spPr/>
        <p:txBody>
          <a:bodyPr/>
          <a:lstStyle/>
          <a:p>
            <a:r>
              <a:rPr lang="en-US" dirty="0"/>
              <a:t>Risk Appetite &amp; Metrics</a:t>
            </a:r>
          </a:p>
        </p:txBody>
      </p:sp>
      <p:sp>
        <p:nvSpPr>
          <p:cNvPr id="4" name="Text Placeholder 3">
            <a:extLst>
              <a:ext uri="{FF2B5EF4-FFF2-40B4-BE49-F238E27FC236}">
                <a16:creationId xmlns:a16="http://schemas.microsoft.com/office/drawing/2014/main" id="{403C489E-95C6-AADB-E3B8-83FB06AEDD15}"/>
              </a:ext>
            </a:extLst>
          </p:cNvPr>
          <p:cNvSpPr>
            <a:spLocks noGrp="1"/>
          </p:cNvSpPr>
          <p:nvPr>
            <p:ph type="body" sz="quarter" idx="13"/>
          </p:nvPr>
        </p:nvSpPr>
        <p:spPr/>
        <p:txBody>
          <a:bodyPr/>
          <a:lstStyle/>
          <a:p>
            <a:r>
              <a:rPr lang="en-US" dirty="0"/>
              <a:t> </a:t>
            </a:r>
          </a:p>
        </p:txBody>
      </p:sp>
      <p:sp>
        <p:nvSpPr>
          <p:cNvPr id="5" name="Content Placeholder 4">
            <a:extLst>
              <a:ext uri="{FF2B5EF4-FFF2-40B4-BE49-F238E27FC236}">
                <a16:creationId xmlns:a16="http://schemas.microsoft.com/office/drawing/2014/main" id="{AFD4CD9D-49E5-2A0F-C18D-152E7949EFCB}"/>
              </a:ext>
            </a:extLst>
          </p:cNvPr>
          <p:cNvSpPr>
            <a:spLocks noGrp="1"/>
          </p:cNvSpPr>
          <p:nvPr>
            <p:ph idx="1"/>
          </p:nvPr>
        </p:nvSpPr>
        <p:spPr/>
        <p:txBody>
          <a:bodyPr/>
          <a:lstStyle/>
          <a:p>
            <a:r>
              <a:rPr lang="en-US" dirty="0"/>
              <a:t>Risk/Reward tradeoff</a:t>
            </a:r>
          </a:p>
          <a:p>
            <a:r>
              <a:rPr lang="en-US" dirty="0"/>
              <a:t>Measure of Importance</a:t>
            </a:r>
          </a:p>
          <a:p>
            <a:r>
              <a:rPr lang="en-US" dirty="0"/>
              <a:t>Measure of Accuracy</a:t>
            </a:r>
          </a:p>
          <a:p>
            <a:endParaRPr lang="en-US" dirty="0"/>
          </a:p>
        </p:txBody>
      </p:sp>
    </p:spTree>
    <p:extLst>
      <p:ext uri="{BB962C8B-B14F-4D97-AF65-F5344CB8AC3E}">
        <p14:creationId xmlns:p14="http://schemas.microsoft.com/office/powerpoint/2010/main" val="3755115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311DC-DDBC-DE8E-5C1C-5EC5D8968D77}"/>
              </a:ext>
            </a:extLst>
          </p:cNvPr>
          <p:cNvSpPr>
            <a:spLocks noGrp="1"/>
          </p:cNvSpPr>
          <p:nvPr>
            <p:ph type="title"/>
          </p:nvPr>
        </p:nvSpPr>
        <p:spPr/>
        <p:txBody>
          <a:bodyPr/>
          <a:lstStyle/>
          <a:p>
            <a:r>
              <a:rPr lang="en-US" dirty="0"/>
              <a:t>Model Documentation</a:t>
            </a:r>
          </a:p>
        </p:txBody>
      </p:sp>
      <p:sp>
        <p:nvSpPr>
          <p:cNvPr id="5" name="Content Placeholder 4">
            <a:extLst>
              <a:ext uri="{FF2B5EF4-FFF2-40B4-BE49-F238E27FC236}">
                <a16:creationId xmlns:a16="http://schemas.microsoft.com/office/drawing/2014/main" id="{BF38C456-3A47-2003-6EFD-6F19C7E5A9D5}"/>
              </a:ext>
            </a:extLst>
          </p:cNvPr>
          <p:cNvSpPr>
            <a:spLocks noGrp="1"/>
          </p:cNvSpPr>
          <p:nvPr>
            <p:ph sz="half" idx="1"/>
          </p:nvPr>
        </p:nvSpPr>
        <p:spPr>
          <a:xfrm>
            <a:off x="468309" y="1812234"/>
            <a:ext cx="5303520" cy="4046993"/>
          </a:xfrm>
        </p:spPr>
        <p:txBody>
          <a:bodyPr/>
          <a:lstStyle/>
          <a:p>
            <a:pPr>
              <a:spcBef>
                <a:spcPts val="600"/>
              </a:spcBef>
            </a:pPr>
            <a:r>
              <a:rPr lang="en-US" sz="1400" dirty="0"/>
              <a:t>A description of the model and its intended purpose, including modeling platform, inputs, and outputs;</a:t>
            </a:r>
          </a:p>
          <a:p>
            <a:pPr>
              <a:spcBef>
                <a:spcPts val="600"/>
              </a:spcBef>
            </a:pPr>
            <a:r>
              <a:rPr lang="en-US" sz="1400" dirty="0"/>
              <a:t>Process maps identifying key controls and data handoff points; </a:t>
            </a:r>
          </a:p>
          <a:p>
            <a:pPr>
              <a:spcBef>
                <a:spcPts val="600"/>
              </a:spcBef>
            </a:pPr>
            <a:r>
              <a:rPr lang="en-US" sz="1400" dirty="0"/>
              <a:t>Process(es) used to update model data;</a:t>
            </a:r>
          </a:p>
          <a:p>
            <a:pPr>
              <a:spcBef>
                <a:spcPts val="600"/>
              </a:spcBef>
            </a:pPr>
            <a:r>
              <a:rPr lang="en-US" sz="1400" dirty="0"/>
              <a:t>Assumptions and methodologies;</a:t>
            </a:r>
          </a:p>
          <a:p>
            <a:pPr>
              <a:spcBef>
                <a:spcPts val="600"/>
              </a:spcBef>
            </a:pPr>
            <a:r>
              <a:rPr lang="en-US" sz="1400" dirty="0"/>
              <a:t>Limitations and risks not modeled; </a:t>
            </a:r>
          </a:p>
          <a:p>
            <a:pPr>
              <a:spcBef>
                <a:spcPts val="600"/>
              </a:spcBef>
            </a:pPr>
            <a:r>
              <a:rPr lang="en-US" sz="1400" dirty="0"/>
              <a:t>Approximations and shortcuts; </a:t>
            </a:r>
          </a:p>
          <a:p>
            <a:pPr>
              <a:spcBef>
                <a:spcPts val="600"/>
              </a:spcBef>
            </a:pPr>
            <a:r>
              <a:rPr lang="en-US" sz="1400" dirty="0"/>
              <a:t>Applicable vendor or third-party documentation and rationale for the selection of options where options exist; and</a:t>
            </a:r>
          </a:p>
          <a:p>
            <a:pPr>
              <a:spcBef>
                <a:spcPts val="600"/>
              </a:spcBef>
            </a:pPr>
            <a:r>
              <a:rPr lang="en-US" sz="1400" dirty="0"/>
              <a:t>Data output and reports</a:t>
            </a:r>
          </a:p>
        </p:txBody>
      </p:sp>
      <p:sp>
        <p:nvSpPr>
          <p:cNvPr id="6" name="Content Placeholder 5">
            <a:extLst>
              <a:ext uri="{FF2B5EF4-FFF2-40B4-BE49-F238E27FC236}">
                <a16:creationId xmlns:a16="http://schemas.microsoft.com/office/drawing/2014/main" id="{BF630414-5D33-F421-C03F-97B5FF566D4A}"/>
              </a:ext>
            </a:extLst>
          </p:cNvPr>
          <p:cNvSpPr>
            <a:spLocks noGrp="1"/>
          </p:cNvSpPr>
          <p:nvPr>
            <p:ph sz="half" idx="2"/>
          </p:nvPr>
        </p:nvSpPr>
        <p:spPr/>
        <p:txBody>
          <a:bodyPr/>
          <a:lstStyle/>
          <a:p>
            <a:pPr>
              <a:spcBef>
                <a:spcPts val="600"/>
              </a:spcBef>
            </a:pPr>
            <a:r>
              <a:rPr lang="en-US" sz="1400" dirty="0"/>
              <a:t>Model owner as of a date</a:t>
            </a:r>
          </a:p>
          <a:p>
            <a:pPr>
              <a:spcBef>
                <a:spcPts val="600"/>
              </a:spcBef>
            </a:pPr>
            <a:r>
              <a:rPr lang="en-US" sz="1400" dirty="0"/>
              <a:t>Intended purpose and uses</a:t>
            </a:r>
          </a:p>
          <a:p>
            <a:pPr>
              <a:spcBef>
                <a:spcPts val="600"/>
              </a:spcBef>
            </a:pPr>
            <a:r>
              <a:rPr lang="en-US" sz="1400" dirty="0"/>
              <a:t>Version/last change date </a:t>
            </a:r>
          </a:p>
          <a:p>
            <a:pPr>
              <a:spcBef>
                <a:spcPts val="600"/>
              </a:spcBef>
            </a:pPr>
            <a:r>
              <a:rPr lang="en-US" sz="1400" dirty="0"/>
              <a:t>Summary of last validation and result </a:t>
            </a:r>
          </a:p>
          <a:p>
            <a:pPr>
              <a:spcBef>
                <a:spcPts val="600"/>
              </a:spcBef>
            </a:pPr>
            <a:r>
              <a:rPr lang="en-US" sz="1400" dirty="0"/>
              <a:t>Assumptions made in model construction</a:t>
            </a:r>
          </a:p>
          <a:p>
            <a:pPr>
              <a:spcBef>
                <a:spcPts val="600"/>
              </a:spcBef>
            </a:pPr>
            <a:r>
              <a:rPr lang="en-US" sz="1400" dirty="0"/>
              <a:t>Developer notes associated with any codes or calculation engine underlying the model </a:t>
            </a:r>
          </a:p>
          <a:p>
            <a:pPr>
              <a:spcBef>
                <a:spcPts val="600"/>
              </a:spcBef>
            </a:pPr>
            <a:r>
              <a:rPr lang="en-US" sz="1400" dirty="0"/>
              <a:t>Data sources and formats</a:t>
            </a:r>
          </a:p>
          <a:p>
            <a:pPr>
              <a:spcBef>
                <a:spcPts val="600"/>
              </a:spcBef>
            </a:pPr>
            <a:r>
              <a:rPr lang="en-US" sz="1400" dirty="0"/>
              <a:t>Parameter assumptions</a:t>
            </a:r>
          </a:p>
          <a:p>
            <a:pPr>
              <a:spcBef>
                <a:spcPts val="600"/>
              </a:spcBef>
            </a:pPr>
            <a:r>
              <a:rPr lang="en-US" sz="1400" dirty="0"/>
              <a:t>Dependencies on other models and processes </a:t>
            </a:r>
          </a:p>
          <a:p>
            <a:pPr>
              <a:spcBef>
                <a:spcPts val="600"/>
              </a:spcBef>
            </a:pPr>
            <a:r>
              <a:rPr lang="en-US" sz="1400" dirty="0"/>
              <a:t>Key outputs </a:t>
            </a:r>
          </a:p>
          <a:p>
            <a:pPr>
              <a:spcBef>
                <a:spcPts val="600"/>
              </a:spcBef>
            </a:pPr>
            <a:r>
              <a:rPr lang="en-US" sz="1400" dirty="0"/>
              <a:t>Applicable regulations and guidelines</a:t>
            </a:r>
          </a:p>
          <a:p>
            <a:pPr>
              <a:spcBef>
                <a:spcPts val="600"/>
              </a:spcBef>
            </a:pPr>
            <a:r>
              <a:rPr lang="en-US" sz="1400" dirty="0"/>
              <a:t>Limitations and future research areas</a:t>
            </a:r>
          </a:p>
          <a:p>
            <a:pPr>
              <a:spcBef>
                <a:spcPts val="600"/>
              </a:spcBef>
            </a:pPr>
            <a:r>
              <a:rPr lang="en-US" sz="1400" dirty="0"/>
              <a:t>Detailed step-by-step user instructions</a:t>
            </a:r>
          </a:p>
        </p:txBody>
      </p:sp>
      <p:sp>
        <p:nvSpPr>
          <p:cNvPr id="2" name="Slide Number Placeholder 1">
            <a:extLst>
              <a:ext uri="{FF2B5EF4-FFF2-40B4-BE49-F238E27FC236}">
                <a16:creationId xmlns:a16="http://schemas.microsoft.com/office/drawing/2014/main" id="{9046EFAC-9EC0-99EE-8722-73A2060D1E4E}"/>
              </a:ext>
            </a:extLst>
          </p:cNvPr>
          <p:cNvSpPr>
            <a:spLocks noGrp="1"/>
          </p:cNvSpPr>
          <p:nvPr>
            <p:ph type="sldNum" sz="quarter" idx="12"/>
          </p:nvPr>
        </p:nvSpPr>
        <p:spPr/>
        <p:txBody>
          <a:bodyPr/>
          <a:lstStyle/>
          <a:p>
            <a:fld id="{A7D4F30D-40DB-4D14-92A8-71EC94CA5371}" type="slidenum">
              <a:rPr lang="en-US" smtClean="0"/>
              <a:t>8</a:t>
            </a:fld>
            <a:endParaRPr lang="en-US"/>
          </a:p>
        </p:txBody>
      </p:sp>
      <p:sp>
        <p:nvSpPr>
          <p:cNvPr id="4" name="Text Placeholder 3">
            <a:extLst>
              <a:ext uri="{FF2B5EF4-FFF2-40B4-BE49-F238E27FC236}">
                <a16:creationId xmlns:a16="http://schemas.microsoft.com/office/drawing/2014/main" id="{41B012DF-16F1-877F-37C2-DEADA494E960}"/>
              </a:ext>
            </a:extLst>
          </p:cNvPr>
          <p:cNvSpPr>
            <a:spLocks noGrp="1"/>
          </p:cNvSpPr>
          <p:nvPr>
            <p:ph type="body" sz="quarter" idx="13"/>
          </p:nvPr>
        </p:nvSpPr>
        <p:spPr/>
        <p:txBody>
          <a:bodyPr/>
          <a:lstStyle/>
          <a:p>
            <a:r>
              <a:rPr lang="en-US" dirty="0"/>
              <a:t> Examples from Model Governance and Model Risk Management Practice Notes</a:t>
            </a:r>
          </a:p>
        </p:txBody>
      </p:sp>
    </p:spTree>
    <p:extLst>
      <p:ext uri="{BB962C8B-B14F-4D97-AF65-F5344CB8AC3E}">
        <p14:creationId xmlns:p14="http://schemas.microsoft.com/office/powerpoint/2010/main" val="2151054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AE08CC-71E2-3052-3946-7F9FF9EC7B8C}"/>
              </a:ext>
            </a:extLst>
          </p:cNvPr>
          <p:cNvSpPr>
            <a:spLocks noGrp="1"/>
          </p:cNvSpPr>
          <p:nvPr>
            <p:ph type="sldNum" sz="quarter" idx="12"/>
          </p:nvPr>
        </p:nvSpPr>
        <p:spPr/>
        <p:txBody>
          <a:bodyPr/>
          <a:lstStyle/>
          <a:p>
            <a:fld id="{A7D4F30D-40DB-4D14-92A8-71EC94CA5371}" type="slidenum">
              <a:rPr lang="en-US" smtClean="0"/>
              <a:t>9</a:t>
            </a:fld>
            <a:endParaRPr lang="en-US"/>
          </a:p>
        </p:txBody>
      </p:sp>
      <p:sp>
        <p:nvSpPr>
          <p:cNvPr id="3" name="Title 2">
            <a:extLst>
              <a:ext uri="{FF2B5EF4-FFF2-40B4-BE49-F238E27FC236}">
                <a16:creationId xmlns:a16="http://schemas.microsoft.com/office/drawing/2014/main" id="{80E9F0F3-F941-4D00-5D09-AEEBBFFDAD04}"/>
              </a:ext>
            </a:extLst>
          </p:cNvPr>
          <p:cNvSpPr>
            <a:spLocks noGrp="1"/>
          </p:cNvSpPr>
          <p:nvPr>
            <p:ph type="title"/>
          </p:nvPr>
        </p:nvSpPr>
        <p:spPr/>
        <p:txBody>
          <a:bodyPr/>
          <a:lstStyle/>
          <a:p>
            <a:r>
              <a:rPr lang="en-US" dirty="0"/>
              <a:t>Oversight</a:t>
            </a:r>
          </a:p>
        </p:txBody>
      </p:sp>
      <p:sp>
        <p:nvSpPr>
          <p:cNvPr id="4" name="Text Placeholder 3">
            <a:extLst>
              <a:ext uri="{FF2B5EF4-FFF2-40B4-BE49-F238E27FC236}">
                <a16:creationId xmlns:a16="http://schemas.microsoft.com/office/drawing/2014/main" id="{1E8A70A3-F377-83D6-3EB3-13517739BCE8}"/>
              </a:ext>
            </a:extLst>
          </p:cNvPr>
          <p:cNvSpPr>
            <a:spLocks noGrp="1"/>
          </p:cNvSpPr>
          <p:nvPr>
            <p:ph type="body" sz="quarter" idx="13"/>
          </p:nvPr>
        </p:nvSpPr>
        <p:spPr/>
        <p:txBody>
          <a:bodyPr/>
          <a:lstStyle/>
          <a:p>
            <a:r>
              <a:rPr lang="en-US" dirty="0"/>
              <a:t> </a:t>
            </a:r>
          </a:p>
        </p:txBody>
      </p:sp>
      <p:sp>
        <p:nvSpPr>
          <p:cNvPr id="5" name="Content Placeholder 4">
            <a:extLst>
              <a:ext uri="{FF2B5EF4-FFF2-40B4-BE49-F238E27FC236}">
                <a16:creationId xmlns:a16="http://schemas.microsoft.com/office/drawing/2014/main" id="{84B3ABA3-8B79-9CB1-5E8B-160389677B20}"/>
              </a:ext>
            </a:extLst>
          </p:cNvPr>
          <p:cNvSpPr>
            <a:spLocks noGrp="1"/>
          </p:cNvSpPr>
          <p:nvPr>
            <p:ph idx="1"/>
          </p:nvPr>
        </p:nvSpPr>
        <p:spPr/>
        <p:txBody>
          <a:bodyPr/>
          <a:lstStyle/>
          <a:p>
            <a:r>
              <a:rPr lang="en-US" dirty="0"/>
              <a:t>Not a single person</a:t>
            </a:r>
          </a:p>
          <a:p>
            <a:r>
              <a:rPr lang="en-US" dirty="0"/>
              <a:t>Roles &amp; Responsibilities</a:t>
            </a:r>
          </a:p>
          <a:p>
            <a:r>
              <a:rPr lang="en-US" dirty="0"/>
              <a:t>Separation of Duties</a:t>
            </a:r>
          </a:p>
          <a:p>
            <a:r>
              <a:rPr lang="en-US" dirty="0"/>
              <a:t>3 Lines of Defense</a:t>
            </a:r>
          </a:p>
          <a:p>
            <a:endParaRPr lang="en-US" dirty="0"/>
          </a:p>
        </p:txBody>
      </p:sp>
    </p:spTree>
    <p:extLst>
      <p:ext uri="{BB962C8B-B14F-4D97-AF65-F5344CB8AC3E}">
        <p14:creationId xmlns:p14="http://schemas.microsoft.com/office/powerpoint/2010/main" val="31076967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 name="BRANDIN_WORKSPACE_NAME" val="RGA"/>
  <p:tag name="BRANDIN_CONFIG" val="RGA Template.ini"/>
  <p:tag name="BRANDIN_RULES" val="RUN RULES"/>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ROW" val="1"/>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ROW" val="1"/>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ROW" val="1"/>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ROW" val="1"/>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ROW" val="1"/>
</p:tagLst>
</file>

<file path=ppt/tags/tag26.xml><?xml version="1.0" encoding="utf-8"?>
<p:tagLst xmlns:a="http://schemas.openxmlformats.org/drawingml/2006/main" xmlns:r="http://schemas.openxmlformats.org/officeDocument/2006/relationships" xmlns:p="http://schemas.openxmlformats.org/presentationml/2006/main">
  <p:tag name="ROW" val="1"/>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ROW" val="1"/>
</p:tagLst>
</file>

<file path=ppt/tags/tag29.xml><?xml version="1.0" encoding="utf-8"?>
<p:tagLst xmlns:a="http://schemas.openxmlformats.org/drawingml/2006/main" xmlns:r="http://schemas.openxmlformats.org/officeDocument/2006/relationships" xmlns:p="http://schemas.openxmlformats.org/presentationml/2006/main">
  <p:tag name="ROW" val="1"/>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ROW" val="1"/>
</p:tagLst>
</file>

<file path=ppt/tags/tag32.xml><?xml version="1.0" encoding="utf-8"?>
<p:tagLst xmlns:a="http://schemas.openxmlformats.org/drawingml/2006/main" xmlns:r="http://schemas.openxmlformats.org/officeDocument/2006/relationships" xmlns:p="http://schemas.openxmlformats.org/presentationml/2006/main">
  <p:tag name="ROW" val="1"/>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ROW" val="1"/>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ROW" val="1"/>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41.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42.xml><?xml version="1.0" encoding="utf-8"?>
<p:tagLst xmlns:a="http://schemas.openxmlformats.org/drawingml/2006/main" xmlns:r="http://schemas.openxmlformats.org/officeDocument/2006/relationships" xmlns:p="http://schemas.openxmlformats.org/presentationml/2006/main">
  <p:tag name="PS_COMPARE_SHAPE_ID" val="60d466a5-422d-4a8f-8bfa-6c87c940e1ec"/>
</p:tagLst>
</file>

<file path=ppt/tags/tag43.xml><?xml version="1.0" encoding="utf-8"?>
<p:tagLst xmlns:a="http://schemas.openxmlformats.org/drawingml/2006/main" xmlns:r="http://schemas.openxmlformats.org/officeDocument/2006/relationships" xmlns:p="http://schemas.openxmlformats.org/presentationml/2006/main">
  <p:tag name="PS_COMPARE_SHAPE_ID" val="60d466a5-422d-4a8f-8bfa-6c87c940e1ec"/>
</p:tagLst>
</file>

<file path=ppt/tags/tag44.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45.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46.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47.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48.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White"/>
  <p:tag name="PS_COMPARE_SHAPE_ID" val="0bd5e0ea-5322-445d-88b6-7eb7b99babba"/>
</p:tagLst>
</file>

<file path=ppt/tags/tag49.xml><?xml version="1.0" encoding="utf-8"?>
<p:tagLst xmlns:a="http://schemas.openxmlformats.org/drawingml/2006/main" xmlns:r="http://schemas.openxmlformats.org/officeDocument/2006/relationships" xmlns:p="http://schemas.openxmlformats.org/presentationml/2006/main">
  <p:tag name="FOOTER_ALIGNMENT" val="bottom"/>
  <p:tag name="FOOTER_INDEX" val="2"/>
  <p:tag name="PS_COMPARE_SHAPE_ID" val="152cdc08-e2d6-4dbf-ba68-db5560d8a23a"/>
  <p:tag name="ALIGN_TO_THIS" val="OfficeAddressWhite"/>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50.xml><?xml version="1.0" encoding="utf-8"?>
<p:tagLst xmlns:a="http://schemas.openxmlformats.org/drawingml/2006/main" xmlns:r="http://schemas.openxmlformats.org/officeDocument/2006/relationships" xmlns:p="http://schemas.openxmlformats.org/presentationml/2006/main">
  <p:tag name="FOOTER_ALIGNMENT" val="bottom"/>
  <p:tag name="FOOTER_INDEX" val="3"/>
  <p:tag name="ALIGN_TO_THIS" val="CoNameWhite"/>
  <p:tag name="PS_COMPARE_SHAPE_ID" val="c9460c8e-36ae-46ac-b7dc-a7e6ba23aefd"/>
</p:tagLst>
</file>

<file path=ppt/tags/tag51.xml><?xml version="1.0" encoding="utf-8"?>
<p:tagLst xmlns:a="http://schemas.openxmlformats.org/drawingml/2006/main" xmlns:r="http://schemas.openxmlformats.org/officeDocument/2006/relationships" xmlns:p="http://schemas.openxmlformats.org/presentationml/2006/main">
  <p:tag name="FOOTER_ALIGNMENT" val="bottom"/>
  <p:tag name="FOOTER_INDEX" val="4"/>
  <p:tag name="PS_COMPARE_SHAPE_ID" val="6402414d-f823-4701-88e3-8cb3032062a9"/>
</p:tagLst>
</file>

<file path=ppt/tags/tag52.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53.xml><?xml version="1.0" encoding="utf-8"?>
<p:tagLst xmlns:a="http://schemas.openxmlformats.org/drawingml/2006/main" xmlns:r="http://schemas.openxmlformats.org/officeDocument/2006/relationships" xmlns:p="http://schemas.openxmlformats.org/presentationml/2006/main">
  <p:tag name="PS_COMPARE_SHAPE_ID" val="60d466a5-422d-4a8f-8bfa-6c87c940e1ec"/>
</p:tagLst>
</file>

<file path=ppt/tags/tag54.xml><?xml version="1.0" encoding="utf-8"?>
<p:tagLst xmlns:a="http://schemas.openxmlformats.org/drawingml/2006/main" xmlns:r="http://schemas.openxmlformats.org/officeDocument/2006/relationships" xmlns:p="http://schemas.openxmlformats.org/presentationml/2006/main">
  <p:tag name="PS_COMPARE_SHAPE_ID" val="60d466a5-422d-4a8f-8bfa-6c87c940e1ec"/>
</p:tagLst>
</file>

<file path=ppt/tags/tag55.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56.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57.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58.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
  <p:tag name="PS_COMPARE_SHAPE_ID" val="0bd5e0ea-5322-445d-88b6-7eb7b99babba"/>
</p:tagLst>
</file>

<file path=ppt/tags/tag59.xml><?xml version="1.0" encoding="utf-8"?>
<p:tagLst xmlns:a="http://schemas.openxmlformats.org/drawingml/2006/main" xmlns:r="http://schemas.openxmlformats.org/officeDocument/2006/relationships" xmlns:p="http://schemas.openxmlformats.org/presentationml/2006/main">
  <p:tag name="FOOTER_ALIGNMENT" val="bottom"/>
  <p:tag name="FOOTER_INDEX" val="1"/>
  <p:tag name="ALIGN_TO_THIS" val="DisclaimerWhite"/>
  <p:tag name="PS_COMPARE_SHAPE_ID" val="0bd5e0ea-5322-445d-88b6-7eb7b99babba"/>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60.xml><?xml version="1.0" encoding="utf-8"?>
<p:tagLst xmlns:a="http://schemas.openxmlformats.org/drawingml/2006/main" xmlns:r="http://schemas.openxmlformats.org/officeDocument/2006/relationships" xmlns:p="http://schemas.openxmlformats.org/presentationml/2006/main">
  <p:tag name="FOOTER_ALIGNMENT" val="bottom"/>
  <p:tag name="FOOTER_INDEX" val="2"/>
  <p:tag name="PS_COMPARE_SHAPE_ID" val="152cdc08-e2d6-4dbf-ba68-db5560d8a23a"/>
  <p:tag name="ALIGN_TO_THIS" val="OfficeAddressWhite"/>
</p:tagLst>
</file>

<file path=ppt/tags/tag61.xml><?xml version="1.0" encoding="utf-8"?>
<p:tagLst xmlns:a="http://schemas.openxmlformats.org/drawingml/2006/main" xmlns:r="http://schemas.openxmlformats.org/officeDocument/2006/relationships" xmlns:p="http://schemas.openxmlformats.org/presentationml/2006/main">
  <p:tag name="FOOTER_ALIGNMENT" val="bottom"/>
  <p:tag name="FOOTER_INDEX" val="3"/>
  <p:tag name="ALIGN_TO_THIS" val="CoNameWhite"/>
  <p:tag name="PS_COMPARE_SHAPE_ID" val="c9460c8e-36ae-46ac-b7dc-a7e6ba23aefd"/>
</p:tagLst>
</file>

<file path=ppt/tags/tag62.xml><?xml version="1.0" encoding="utf-8"?>
<p:tagLst xmlns:a="http://schemas.openxmlformats.org/drawingml/2006/main" xmlns:r="http://schemas.openxmlformats.org/officeDocument/2006/relationships" xmlns:p="http://schemas.openxmlformats.org/presentationml/2006/main">
  <p:tag name="FOOTER_ALIGNMENT" val="bottom"/>
  <p:tag name="FOOTER_INDEX" val="4"/>
  <p:tag name="PS_COMPARE_SHAPE_ID" val="6402414d-f823-4701-88e3-8cb3032062a9"/>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GA 2023">
  <a:themeElements>
    <a:clrScheme name="RGA 2023">
      <a:dk1>
        <a:sysClr val="windowText" lastClr="000000"/>
      </a:dk1>
      <a:lt1>
        <a:sysClr val="window" lastClr="FFFFFF"/>
      </a:lt1>
      <a:dk2>
        <a:srgbClr val="D10000"/>
      </a:dk2>
      <a:lt2>
        <a:srgbClr val="E8E5E3"/>
      </a:lt2>
      <a:accent1>
        <a:srgbClr val="75AED5"/>
      </a:accent1>
      <a:accent2>
        <a:srgbClr val="5A236F"/>
      </a:accent2>
      <a:accent3>
        <a:srgbClr val="A49992"/>
      </a:accent3>
      <a:accent4>
        <a:srgbClr val="2B639E"/>
      </a:accent4>
      <a:accent5>
        <a:srgbClr val="2E9C8C"/>
      </a:accent5>
      <a:accent6>
        <a:srgbClr val="FA631A"/>
      </a:accent6>
      <a:hlink>
        <a:srgbClr val="D10000"/>
      </a:hlink>
      <a:folHlink>
        <a:srgbClr val="777777"/>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ECFE6"/>
        </a:solidFill>
        <a:ln>
          <a:noFill/>
        </a:ln>
      </a:spPr>
      <a:bodyPr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rgbClr val="A4999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RGA Yellow">
      <a:srgbClr val="FFB51C"/>
    </a:custClr>
    <a:custClr name="RGA Blue">
      <a:srgbClr val="AECFE6"/>
    </a:custClr>
  </a:custClrLst>
  <a:extLst>
    <a:ext uri="{05A4C25C-085E-4340-85A3-A5531E510DB2}">
      <thm15:themeFamily xmlns:thm15="http://schemas.microsoft.com/office/thememl/2012/main" name="RGA Template.potx" id="{7086BD45-B833-470C-8B89-BF202410F4B5}" vid="{96CF73A7-6B15-4900-AD41-B68712D9E22D}"/>
    </a:ext>
  </a:extLst>
</a:theme>
</file>

<file path=ppt/theme/theme2.xml><?xml version="1.0" encoding="utf-8"?>
<a:theme xmlns:a="http://schemas.openxmlformats.org/drawingml/2006/main" name="Template Printbook">
  <a:themeElements>
    <a:clrScheme name="RSM">
      <a:dk1>
        <a:srgbClr val="63666A"/>
      </a:dk1>
      <a:lt1>
        <a:srgbClr val="FFFFFF"/>
      </a:lt1>
      <a:dk2>
        <a:srgbClr val="3F9C35"/>
      </a:dk2>
      <a:lt2>
        <a:srgbClr val="888B8D"/>
      </a:lt2>
      <a:accent1>
        <a:srgbClr val="009CDE"/>
      </a:accent1>
      <a:accent2>
        <a:srgbClr val="3F9C35"/>
      </a:accent2>
      <a:accent3>
        <a:srgbClr val="888B8D"/>
      </a:accent3>
      <a:accent4>
        <a:srgbClr val="63666A"/>
      </a:accent4>
      <a:accent5>
        <a:srgbClr val="34A798"/>
      </a:accent5>
      <a:accent6>
        <a:srgbClr val="9F5CC0"/>
      </a:accent6>
      <a:hlink>
        <a:srgbClr val="66C3EB"/>
      </a:hlink>
      <a:folHlink>
        <a:srgbClr val="98D7F1"/>
      </a:folHlink>
    </a:clrScheme>
    <a:fontScheme name="RS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lIns="66118" tIns="66118" rIns="66118" bIns="66118" rtlCol="0" anchor="ctr">
        <a:noAutofit/>
      </a:bodyP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200" dirty="0" smtClean="0"/>
        </a:defPPr>
      </a:lstStyle>
    </a:txDef>
  </a:objectDefaults>
  <a:extraClrSchemeLst>
    <a:extraClrScheme>
      <a:clrScheme name="RSM">
        <a:dk1>
          <a:srgbClr val="63666A"/>
        </a:dk1>
        <a:lt1>
          <a:srgbClr val="FFFFFF"/>
        </a:lt1>
        <a:dk2>
          <a:srgbClr val="3F9C35"/>
        </a:dk2>
        <a:lt2>
          <a:srgbClr val="888B8D"/>
        </a:lt2>
        <a:accent1>
          <a:srgbClr val="009CDE"/>
        </a:accent1>
        <a:accent2>
          <a:srgbClr val="3F9C35"/>
        </a:accent2>
        <a:accent3>
          <a:srgbClr val="888B8D"/>
        </a:accent3>
        <a:accent4>
          <a:srgbClr val="63666A"/>
        </a:accent4>
        <a:accent5>
          <a:srgbClr val="34A798"/>
        </a:accent5>
        <a:accent6>
          <a:srgbClr val="9F5CC0"/>
        </a:accent6>
        <a:hlink>
          <a:srgbClr val="66C3EB"/>
        </a:hlink>
        <a:folHlink>
          <a:srgbClr val="98D7F1"/>
        </a:folHlink>
      </a:clrScheme>
      <a:clrMap bg1="lt1" tx1="dk1" bg2="lt2" tx2="dk2" accent1="accent1" accent2="accent2" accent3="accent3" accent4="accent4" accent5="accent5" accent6="accent6" hlink="hlink" folHlink="folHlink"/>
    </a:extraClrScheme>
  </a:extraClrSchemeLst>
  <a:custClrLst>
    <a:custClr name="RSM Blue">
      <a:srgbClr val="009CDE"/>
    </a:custClr>
    <a:custClr name="RSM Green">
      <a:srgbClr val="3F9C35"/>
    </a:custClr>
    <a:custClr name="RSM Mid Grey">
      <a:srgbClr val="888B8D"/>
    </a:custClr>
    <a:custClr name="RSM Dark Grey">
      <a:srgbClr val="63666A"/>
    </a:custClr>
    <a:custClr name="Teal">
      <a:srgbClr val="34A798"/>
    </a:custClr>
    <a:custClr name="Purple">
      <a:srgbClr val="9F5CC0"/>
    </a:custClr>
    <a:custClr name="Yellow">
      <a:srgbClr val="F1B434"/>
    </a:custClr>
    <a:custClr name="Red">
      <a:srgbClr val="E40046"/>
    </a:custClr>
    <a:custClr name="Olive">
      <a:srgbClr val="A2A569"/>
    </a:custClr>
    <a:custClr name="Orange">
      <a:srgbClr val="E87722"/>
    </a:custClr>
    <a:custClr name="Blue 80%">
      <a:srgbClr val="33AFE4"/>
    </a:custClr>
    <a:custClr name="Green 80%">
      <a:srgbClr val="6CAF5D"/>
    </a:custClr>
    <a:custClr name="Mid-Grey 80%">
      <a:srgbClr val="9FA2A3"/>
    </a:custClr>
    <a:custClr name="Dark Grey 80%">
      <a:srgbClr val="828487"/>
    </a:custClr>
    <a:custClr name="Teal 80%">
      <a:srgbClr val="5CB8AC"/>
    </a:custClr>
    <a:custClr name="Purple 80%">
      <a:srgbClr val="B27CCC"/>
    </a:custClr>
    <a:custClr name="Yellow 80%">
      <a:srgbClr val="F3C35C"/>
    </a:custClr>
    <a:custClr name="Red 80%">
      <a:srgbClr val="E9336B"/>
    </a:custClr>
    <a:custClr name="Olive 80%">
      <a:srgbClr val="B4B787"/>
    </a:custClr>
    <a:custClr name="Orange 80%">
      <a:srgbClr val="EC924E"/>
    </a:custClr>
    <a:custClr name="Blue 60%">
      <a:srgbClr val="66C3EB"/>
    </a:custClr>
    <a:custClr name="Green 60%">
      <a:srgbClr val="8BC385"/>
    </a:custClr>
    <a:custClr name="Mid-Grey 60%">
      <a:srgbClr val="B7B9BA"/>
    </a:custClr>
    <a:custClr name="Dark Grey 60%">
      <a:srgbClr val="A1A3A5"/>
    </a:custClr>
    <a:custClr name="Teal 60%">
      <a:srgbClr val="85CAC1"/>
    </a:custClr>
    <a:custClr name="Purple 60%">
      <a:srgbClr val="C59DD9"/>
    </a:custClr>
    <a:custClr name="Yellow 60%">
      <a:srgbClr val="F6D285"/>
    </a:custClr>
    <a:custClr name="Red 60%">
      <a:srgbClr val="EE6690"/>
    </a:custClr>
    <a:custClr name="Olive 60%">
      <a:srgbClr val="C7C9A5"/>
    </a:custClr>
    <a:custClr name="Orange 60%">
      <a:srgbClr val="F1AD7A"/>
    </a:custClr>
    <a:custClr name="Blue 40%">
      <a:srgbClr val="98D7F1"/>
    </a:custClr>
    <a:custClr name="Green 40%">
      <a:srgbClr val="B2D7AE"/>
    </a:custClr>
    <a:custClr name="Mid Grey 40%">
      <a:srgbClr val="CFD0D1"/>
    </a:custClr>
    <a:custClr name="Dark Grey 40%">
      <a:srgbClr val="C0C1C3"/>
    </a:custClr>
    <a:custClr name="Teal 40%">
      <a:srgbClr val="ADDBD5"/>
    </a:custClr>
    <a:custClr name="Purple 40%">
      <a:srgbClr val="D8BDE5"/>
    </a:custClr>
    <a:custClr name="Yellow 40%">
      <a:srgbClr val="F9E0AD"/>
    </a:custClr>
    <a:custClr name="Red 40%">
      <a:srgbClr val="F498B4"/>
    </a:custClr>
    <a:custClr name="Olive 40%">
      <a:srgbClr val="D9DAC2"/>
    </a:custClr>
    <a:custClr name="Orange 40%">
      <a:srgbClr val="F5C8A6"/>
    </a:custClr>
    <a:custClr name="Blue 20%">
      <a:srgbClr val="CCEBF8"/>
    </a:custClr>
    <a:custClr name="Green 20%">
      <a:srgbClr val="D8EBD6"/>
    </a:custClr>
    <a:custClr name="Mid Grey 20%">
      <a:srgbClr val="E7E7E8"/>
    </a:custClr>
    <a:custClr name="Dark Grey 20%">
      <a:srgbClr val="DFE0E1"/>
    </a:custClr>
    <a:custClr name="Teal 20%">
      <a:srgbClr val="D6EDEA"/>
    </a:custClr>
    <a:custClr name="Purple 20%">
      <a:srgbClr val="EBDEF2"/>
    </a:custClr>
    <a:custClr name="Yellow 20%">
      <a:srgbClr val="FCF0D6"/>
    </a:custClr>
    <a:custClr name="Red 20%">
      <a:srgbClr val="F9CCDA"/>
    </a:custClr>
    <a:custClr name="Olive 20%">
      <a:srgbClr val="ECEDE1"/>
    </a:custClr>
    <a:custClr name="Orange 20%">
      <a:srgbClr val="FAE3D2"/>
    </a:custClr>
  </a:custClrLst>
  <a:extLst>
    <a:ext uri="{05A4C25C-085E-4340-85A3-A5531E510DB2}">
      <thm15:themeFamily xmlns:thm15="http://schemas.microsoft.com/office/thememl/2012/main" name="US Widescreen Option 1_Main.potx" id="{6619430D-0EBF-463F-982F-BD5D22604D6C}" vid="{24105426-77CB-4448-A5F0-553C216A3DBC}"/>
    </a:ext>
  </a:extLst>
</a:theme>
</file>

<file path=ppt/theme/theme3.xml><?xml version="1.0" encoding="utf-8"?>
<a:theme xmlns:a="http://schemas.openxmlformats.org/drawingml/2006/main" name="1_Template Printbook">
  <a:themeElements>
    <a:clrScheme name="RSM">
      <a:dk1>
        <a:srgbClr val="63666A"/>
      </a:dk1>
      <a:lt1>
        <a:srgbClr val="FFFFFF"/>
      </a:lt1>
      <a:dk2>
        <a:srgbClr val="3F9C35"/>
      </a:dk2>
      <a:lt2>
        <a:srgbClr val="888B8D"/>
      </a:lt2>
      <a:accent1>
        <a:srgbClr val="009CDE"/>
      </a:accent1>
      <a:accent2>
        <a:srgbClr val="3F9C35"/>
      </a:accent2>
      <a:accent3>
        <a:srgbClr val="888B8D"/>
      </a:accent3>
      <a:accent4>
        <a:srgbClr val="63666A"/>
      </a:accent4>
      <a:accent5>
        <a:srgbClr val="34A798"/>
      </a:accent5>
      <a:accent6>
        <a:srgbClr val="9F5CC0"/>
      </a:accent6>
      <a:hlink>
        <a:srgbClr val="66C3EB"/>
      </a:hlink>
      <a:folHlink>
        <a:srgbClr val="98D7F1"/>
      </a:folHlink>
    </a:clrScheme>
    <a:fontScheme name="RS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lIns="66118" tIns="66118" rIns="66118" bIns="66118" rtlCol="0" anchor="ctr">
        <a:noAutofit/>
      </a:bodyP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200" dirty="0" smtClean="0"/>
        </a:defPPr>
      </a:lstStyle>
    </a:txDef>
  </a:objectDefaults>
  <a:extraClrSchemeLst>
    <a:extraClrScheme>
      <a:clrScheme name="RSM">
        <a:dk1>
          <a:srgbClr val="63666A"/>
        </a:dk1>
        <a:lt1>
          <a:srgbClr val="FFFFFF"/>
        </a:lt1>
        <a:dk2>
          <a:srgbClr val="3F9C35"/>
        </a:dk2>
        <a:lt2>
          <a:srgbClr val="888B8D"/>
        </a:lt2>
        <a:accent1>
          <a:srgbClr val="009CDE"/>
        </a:accent1>
        <a:accent2>
          <a:srgbClr val="3F9C35"/>
        </a:accent2>
        <a:accent3>
          <a:srgbClr val="888B8D"/>
        </a:accent3>
        <a:accent4>
          <a:srgbClr val="63666A"/>
        </a:accent4>
        <a:accent5>
          <a:srgbClr val="34A798"/>
        </a:accent5>
        <a:accent6>
          <a:srgbClr val="9F5CC0"/>
        </a:accent6>
        <a:hlink>
          <a:srgbClr val="66C3EB"/>
        </a:hlink>
        <a:folHlink>
          <a:srgbClr val="98D7F1"/>
        </a:folHlink>
      </a:clrScheme>
      <a:clrMap bg1="lt1" tx1="dk1" bg2="lt2" tx2="dk2" accent1="accent1" accent2="accent2" accent3="accent3" accent4="accent4" accent5="accent5" accent6="accent6" hlink="hlink" folHlink="folHlink"/>
    </a:extraClrScheme>
  </a:extraClrSchemeLst>
  <a:custClrLst>
    <a:custClr name="RSM Blue">
      <a:srgbClr val="009CDE"/>
    </a:custClr>
    <a:custClr name="RSM Green">
      <a:srgbClr val="3F9C35"/>
    </a:custClr>
    <a:custClr name="RSM Mid Grey">
      <a:srgbClr val="888B8D"/>
    </a:custClr>
    <a:custClr name="RSM Dark Grey">
      <a:srgbClr val="63666A"/>
    </a:custClr>
    <a:custClr name="Teal">
      <a:srgbClr val="34A798"/>
    </a:custClr>
    <a:custClr name="Purple">
      <a:srgbClr val="9F5CC0"/>
    </a:custClr>
    <a:custClr name="Yellow">
      <a:srgbClr val="F1B434"/>
    </a:custClr>
    <a:custClr name="Red">
      <a:srgbClr val="E40046"/>
    </a:custClr>
    <a:custClr name="Olive">
      <a:srgbClr val="A2A569"/>
    </a:custClr>
    <a:custClr name="Orange">
      <a:srgbClr val="E87722"/>
    </a:custClr>
    <a:custClr name="Blue 80%">
      <a:srgbClr val="33AFE4"/>
    </a:custClr>
    <a:custClr name="Green 80%">
      <a:srgbClr val="6CAF5D"/>
    </a:custClr>
    <a:custClr name="Mid-Grey 80%">
      <a:srgbClr val="9FA2A3"/>
    </a:custClr>
    <a:custClr name="Dark Grey 80%">
      <a:srgbClr val="828487"/>
    </a:custClr>
    <a:custClr name="Teal 80%">
      <a:srgbClr val="5CB8AC"/>
    </a:custClr>
    <a:custClr name="Purple 80%">
      <a:srgbClr val="B27CCC"/>
    </a:custClr>
    <a:custClr name="Yellow 80%">
      <a:srgbClr val="F3C35C"/>
    </a:custClr>
    <a:custClr name="Red 80%">
      <a:srgbClr val="E9336B"/>
    </a:custClr>
    <a:custClr name="Olive 80%">
      <a:srgbClr val="B4B787"/>
    </a:custClr>
    <a:custClr name="Orange 80%">
      <a:srgbClr val="EC924E"/>
    </a:custClr>
    <a:custClr name="Blue 60%">
      <a:srgbClr val="66C3EB"/>
    </a:custClr>
    <a:custClr name="Green 60%">
      <a:srgbClr val="8BC385"/>
    </a:custClr>
    <a:custClr name="Mid-Grey 60%">
      <a:srgbClr val="B7B9BA"/>
    </a:custClr>
    <a:custClr name="Dark Grey 60%">
      <a:srgbClr val="A1A3A5"/>
    </a:custClr>
    <a:custClr name="Teal 60%">
      <a:srgbClr val="85CAC1"/>
    </a:custClr>
    <a:custClr name="Purple 60%">
      <a:srgbClr val="C59DD9"/>
    </a:custClr>
    <a:custClr name="Yellow 60%">
      <a:srgbClr val="F6D285"/>
    </a:custClr>
    <a:custClr name="Red 60%">
      <a:srgbClr val="EE6690"/>
    </a:custClr>
    <a:custClr name="Olive 60%">
      <a:srgbClr val="C7C9A5"/>
    </a:custClr>
    <a:custClr name="Orange 60%">
      <a:srgbClr val="F1AD7A"/>
    </a:custClr>
    <a:custClr name="Blue 40%">
      <a:srgbClr val="98D7F1"/>
    </a:custClr>
    <a:custClr name="Green 40%">
      <a:srgbClr val="B2D7AE"/>
    </a:custClr>
    <a:custClr name="Mid Grey 40%">
      <a:srgbClr val="CFD0D1"/>
    </a:custClr>
    <a:custClr name="Dark Grey 40%">
      <a:srgbClr val="C0C1C3"/>
    </a:custClr>
    <a:custClr name="Teal 40%">
      <a:srgbClr val="ADDBD5"/>
    </a:custClr>
    <a:custClr name="Purple 40%">
      <a:srgbClr val="D8BDE5"/>
    </a:custClr>
    <a:custClr name="Yellow 40%">
      <a:srgbClr val="F9E0AD"/>
    </a:custClr>
    <a:custClr name="Red 40%">
      <a:srgbClr val="F498B4"/>
    </a:custClr>
    <a:custClr name="Olive 40%">
      <a:srgbClr val="D9DAC2"/>
    </a:custClr>
    <a:custClr name="Orange 40%">
      <a:srgbClr val="F5C8A6"/>
    </a:custClr>
    <a:custClr name="Blue 20%">
      <a:srgbClr val="CCEBF8"/>
    </a:custClr>
    <a:custClr name="Green 20%">
      <a:srgbClr val="D8EBD6"/>
    </a:custClr>
    <a:custClr name="Mid Grey 20%">
      <a:srgbClr val="E7E7E8"/>
    </a:custClr>
    <a:custClr name="Dark Grey 20%">
      <a:srgbClr val="DFE0E1"/>
    </a:custClr>
    <a:custClr name="Teal 20%">
      <a:srgbClr val="D6EDEA"/>
    </a:custClr>
    <a:custClr name="Purple 20%">
      <a:srgbClr val="EBDEF2"/>
    </a:custClr>
    <a:custClr name="Yellow 20%">
      <a:srgbClr val="FCF0D6"/>
    </a:custClr>
    <a:custClr name="Red 20%">
      <a:srgbClr val="F9CCDA"/>
    </a:custClr>
    <a:custClr name="Olive 20%">
      <a:srgbClr val="ECEDE1"/>
    </a:custClr>
    <a:custClr name="Orange 20%">
      <a:srgbClr val="FAE3D2"/>
    </a:custClr>
  </a:custClrLst>
  <a:extLst>
    <a:ext uri="{05A4C25C-085E-4340-85A3-A5531E510DB2}">
      <thm15:themeFamily xmlns:thm15="http://schemas.microsoft.com/office/thememl/2012/main" name="US Widescreen Option 1_Main.potx" id="{6619430D-0EBF-463F-982F-BD5D22604D6C}" vid="{24105426-77CB-4448-A5F0-553C216A3DBC}"/>
    </a:ext>
  </a:extLst>
</a:theme>
</file>

<file path=ppt/theme/theme4.xml><?xml version="1.0" encoding="utf-8"?>
<a:theme xmlns:a="http://schemas.openxmlformats.org/drawingml/2006/main" name="Office Theme">
  <a:themeElements>
    <a:clrScheme name="RGA 2023">
      <a:dk1>
        <a:sysClr val="windowText" lastClr="000000"/>
      </a:dk1>
      <a:lt1>
        <a:sysClr val="window" lastClr="FFFFFF"/>
      </a:lt1>
      <a:dk2>
        <a:srgbClr val="D10000"/>
      </a:dk2>
      <a:lt2>
        <a:srgbClr val="E8E5E3"/>
      </a:lt2>
      <a:accent1>
        <a:srgbClr val="75AED5"/>
      </a:accent1>
      <a:accent2>
        <a:srgbClr val="5A236F"/>
      </a:accent2>
      <a:accent3>
        <a:srgbClr val="A49992"/>
      </a:accent3>
      <a:accent4>
        <a:srgbClr val="2B639E"/>
      </a:accent4>
      <a:accent5>
        <a:srgbClr val="2E9C8C"/>
      </a:accent5>
      <a:accent6>
        <a:srgbClr val="FA631A"/>
      </a:accent6>
      <a:hlink>
        <a:srgbClr val="D10000"/>
      </a:hlink>
      <a:folHlink>
        <a:srgbClr val="777777"/>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RGA Yellow">
      <a:srgbClr val="FFB51C"/>
    </a:custClr>
    <a:custClr name="RGA Blue">
      <a:srgbClr val="AECFE6"/>
    </a:custClr>
  </a:custClr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RGA 2023">
      <a:dk1>
        <a:sysClr val="windowText" lastClr="000000"/>
      </a:dk1>
      <a:lt1>
        <a:sysClr val="window" lastClr="FFFFFF"/>
      </a:lt1>
      <a:dk2>
        <a:srgbClr val="D10000"/>
      </a:dk2>
      <a:lt2>
        <a:srgbClr val="E8E5E3"/>
      </a:lt2>
      <a:accent1>
        <a:srgbClr val="75AED5"/>
      </a:accent1>
      <a:accent2>
        <a:srgbClr val="5A236F"/>
      </a:accent2>
      <a:accent3>
        <a:srgbClr val="A49992"/>
      </a:accent3>
      <a:accent4>
        <a:srgbClr val="2B639E"/>
      </a:accent4>
      <a:accent5>
        <a:srgbClr val="2E9C8C"/>
      </a:accent5>
      <a:accent6>
        <a:srgbClr val="FA631A"/>
      </a:accent6>
      <a:hlink>
        <a:srgbClr val="D10000"/>
      </a:hlink>
      <a:folHlink>
        <a:srgbClr val="777777"/>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RGA Yellow">
      <a:srgbClr val="FFB51C"/>
    </a:custClr>
    <a:custClr name="RGA Blue">
      <a:srgbClr val="AECFE6"/>
    </a:custClr>
  </a:custClr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CA9980DAC0EF4EA5F1D5C270C0B8D3" ma:contentTypeVersion="6" ma:contentTypeDescription="Create a new document." ma:contentTypeScope="" ma:versionID="85dc904d210f35c9ebffcbc872227825">
  <xsd:schema xmlns:xsd="http://www.w3.org/2001/XMLSchema" xmlns:xs="http://www.w3.org/2001/XMLSchema" xmlns:p="http://schemas.microsoft.com/office/2006/metadata/properties" xmlns:ns2="15a5c891-f285-4d42-aea6-2f0f6c53381c" xmlns:ns3="56e4a1bb-9316-4eee-b751-b22c14835313" targetNamespace="http://schemas.microsoft.com/office/2006/metadata/properties" ma:root="true" ma:fieldsID="58b84bce22cf412ffd1d709deaabfaea" ns2:_="" ns3:_="">
    <xsd:import namespace="15a5c891-f285-4d42-aea6-2f0f6c53381c"/>
    <xsd:import namespace="56e4a1bb-9316-4eee-b751-b22c1483531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5c891-f285-4d42-aea6-2f0f6c5338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e4a1bb-9316-4eee-b751-b22c148353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1D8A5C-8B2E-46FA-9064-2784FBD4FC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a5c891-f285-4d42-aea6-2f0f6c53381c"/>
    <ds:schemaRef ds:uri="56e4a1bb-9316-4eee-b751-b22c148353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9B9C7C-B18F-4826-8A8E-C583BDC1F1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8AFE032-35D0-489F-8C9A-4FC2799CFC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RGA Template</Template>
  <TotalTime>1782</TotalTime>
  <Words>2487</Words>
  <Application>Microsoft Office PowerPoint</Application>
  <PresentationFormat>Widescreen</PresentationFormat>
  <Paragraphs>381</Paragraphs>
  <Slides>30</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Arial</vt:lpstr>
      <vt:lpstr>Calibri</vt:lpstr>
      <vt:lpstr>Credit Suisse Type Light</vt:lpstr>
      <vt:lpstr>Google Sans</vt:lpstr>
      <vt:lpstr>Poppins</vt:lpstr>
      <vt:lpstr>Prelo Book</vt:lpstr>
      <vt:lpstr>Verdana</vt:lpstr>
      <vt:lpstr>Wingdings</vt:lpstr>
      <vt:lpstr>Wingdings 2</vt:lpstr>
      <vt:lpstr>RGA 2023</vt:lpstr>
      <vt:lpstr>Template Printbook</vt:lpstr>
      <vt:lpstr>1_Template Printbook</vt:lpstr>
      <vt:lpstr>Model Governance and Validation</vt:lpstr>
      <vt:lpstr>Agenda</vt:lpstr>
      <vt:lpstr>Model Risk Management Framework</vt:lpstr>
      <vt:lpstr>Definition of a Model</vt:lpstr>
      <vt:lpstr>Model Inventory</vt:lpstr>
      <vt:lpstr>Risk Measurement</vt:lpstr>
      <vt:lpstr>Risk Appetite &amp; Metrics</vt:lpstr>
      <vt:lpstr>Model Documentation</vt:lpstr>
      <vt:lpstr>Oversight</vt:lpstr>
      <vt:lpstr>Documentation of Controls</vt:lpstr>
      <vt:lpstr>Resources</vt:lpstr>
      <vt:lpstr> Model Validation </vt:lpstr>
      <vt:lpstr>Definition of Models</vt:lpstr>
      <vt:lpstr>Model Validation</vt:lpstr>
      <vt:lpstr>Model Validation Journey</vt:lpstr>
      <vt:lpstr>Phase 1: Identify Drivers of Model Validation (When/Why)</vt:lpstr>
      <vt:lpstr>Phase 2: Establish Validation Scope (What)</vt:lpstr>
      <vt:lpstr>Phase 2: Establish Validation Scope (What) (cont.)</vt:lpstr>
      <vt:lpstr>Phase 2: Establish Validation Scope (What) (cont.)</vt:lpstr>
      <vt:lpstr>Phase 3: Execute Validation (How)</vt:lpstr>
      <vt:lpstr>Phase 3: Execute Validation (How) (cont.)</vt:lpstr>
      <vt:lpstr>Phase 3: Execute Validation (How) (cont.)</vt:lpstr>
      <vt:lpstr>Phase 4: Monitor Process and Results (Now What)</vt:lpstr>
      <vt:lpstr>Artificial Intelligence and Machine Learning (AI/ML) Models</vt:lpstr>
      <vt:lpstr>Model Validation – Modernization </vt:lpstr>
      <vt:lpstr>Model Validation – Myths </vt:lpstr>
      <vt:lpstr>Model Validation – Recap (From 1st Line Perspective)</vt:lpstr>
      <vt:lpstr>PowerPoint Presentation</vt:lpstr>
      <vt:lpstr>PowerPoint Presentation</vt:lpstr>
      <vt:lpstr>PowerPoint Presentation</vt:lpstr>
    </vt:vector>
  </TitlesOfParts>
  <Company>Reinsurance Group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Governance and Validation</dc:title>
  <dc:creator>Lankowski, Linda</dc:creator>
  <cp:lastModifiedBy>Chen, Sarah</cp:lastModifiedBy>
  <cp:revision>21</cp:revision>
  <dcterms:created xsi:type="dcterms:W3CDTF">2023-10-05T13:01:33Z</dcterms:created>
  <dcterms:modified xsi:type="dcterms:W3CDTF">2023-10-28T19:08:31Z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7794570</vt:lpwstr>
  </property>
  <property fmtid="{D5CDD505-2E9C-101B-9397-08002B2CF9AE}" pid="3" name="NXPowerLiteSettings">
    <vt:lpwstr>E9000F7008E001</vt:lpwstr>
  </property>
  <property fmtid="{D5CDD505-2E9C-101B-9397-08002B2CF9AE}" pid="4" name="NXPowerLiteVersion">
    <vt:lpwstr>D9.1.6</vt:lpwstr>
  </property>
  <property fmtid="{D5CDD505-2E9C-101B-9397-08002B2CF9AE}" pid="5" name="MSIP_Label_0d0d896c-7307-4e3f-87b0-7d1d5d997a8c_Enabled">
    <vt:lpwstr>true</vt:lpwstr>
  </property>
  <property fmtid="{D5CDD505-2E9C-101B-9397-08002B2CF9AE}" pid="6" name="MSIP_Label_0d0d896c-7307-4e3f-87b0-7d1d5d997a8c_SetDate">
    <vt:lpwstr>2023-10-04T16:19:36Z</vt:lpwstr>
  </property>
  <property fmtid="{D5CDD505-2E9C-101B-9397-08002B2CF9AE}" pid="7" name="MSIP_Label_0d0d896c-7307-4e3f-87b0-7d1d5d997a8c_Method">
    <vt:lpwstr>Privileged</vt:lpwstr>
  </property>
  <property fmtid="{D5CDD505-2E9C-101B-9397-08002B2CF9AE}" pid="8" name="MSIP_Label_0d0d896c-7307-4e3f-87b0-7d1d5d997a8c_Name">
    <vt:lpwstr>Public</vt:lpwstr>
  </property>
  <property fmtid="{D5CDD505-2E9C-101B-9397-08002B2CF9AE}" pid="9" name="MSIP_Label_0d0d896c-7307-4e3f-87b0-7d1d5d997a8c_SiteId">
    <vt:lpwstr>3425dff1-3121-4de4-a918-893fc94ebbbc</vt:lpwstr>
  </property>
  <property fmtid="{D5CDD505-2E9C-101B-9397-08002B2CF9AE}" pid="10" name="MSIP_Label_0d0d896c-7307-4e3f-87b0-7d1d5d997a8c_ActionId">
    <vt:lpwstr>a8621857-3142-471b-8747-f96ff63c3387</vt:lpwstr>
  </property>
  <property fmtid="{D5CDD505-2E9C-101B-9397-08002B2CF9AE}" pid="11" name="MSIP_Label_0d0d896c-7307-4e3f-87b0-7d1d5d997a8c_ContentBits">
    <vt:lpwstr>0</vt:lpwstr>
  </property>
  <property fmtid="{D5CDD505-2E9C-101B-9397-08002B2CF9AE}" pid="12" name="ContentTypeId">
    <vt:lpwstr>0x0101002ECA9980DAC0EF4EA5F1D5C270C0B8D3</vt:lpwstr>
  </property>
</Properties>
</file>